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28" r:id="rId1"/>
  </p:sldMasterIdLst>
  <p:notesMasterIdLst>
    <p:notesMasterId r:id="rId6"/>
  </p:notesMasterIdLst>
  <p:sldIdLst>
    <p:sldId id="265" r:id="rId2"/>
    <p:sldId id="266" r:id="rId3"/>
    <p:sldId id="267" r:id="rId4"/>
    <p:sldId id="268" r:id="rId5"/>
  </p:sldIdLst>
  <p:sldSz cx="15544800" cy="10058400"/>
  <p:notesSz cx="6858000" cy="9144000"/>
  <p:defaultTextStyle>
    <a:lvl1pPr marL="0" algn="l" rtl="0" latinLnBrk="0">
      <a:defRPr sz="3200" kern="1200">
        <a:solidFill>
          <a:schemeClr val="tx1"/>
        </a:solidFill>
        <a:latin typeface="+mn-lt"/>
        <a:ea typeface="+mn-ea"/>
        <a:cs typeface="+mn-cs"/>
      </a:defRPr>
    </a:lvl1pPr>
    <a:lvl2pPr marL="819302" algn="l" rtl="0" latinLnBrk="0">
      <a:defRPr sz="3200" kern="1200">
        <a:solidFill>
          <a:schemeClr val="tx1"/>
        </a:solidFill>
        <a:latin typeface="+mn-lt"/>
        <a:ea typeface="+mn-ea"/>
        <a:cs typeface="+mn-cs"/>
      </a:defRPr>
    </a:lvl2pPr>
    <a:lvl3pPr marL="1638605" algn="l" rtl="0" latinLnBrk="0">
      <a:defRPr sz="3200" kern="1200">
        <a:solidFill>
          <a:schemeClr val="tx1"/>
        </a:solidFill>
        <a:latin typeface="+mn-lt"/>
        <a:ea typeface="+mn-ea"/>
        <a:cs typeface="+mn-cs"/>
      </a:defRPr>
    </a:lvl3pPr>
    <a:lvl4pPr marL="2457907" algn="l" rtl="0" latinLnBrk="0">
      <a:defRPr sz="3200" kern="1200">
        <a:solidFill>
          <a:schemeClr val="tx1"/>
        </a:solidFill>
        <a:latin typeface="+mn-lt"/>
        <a:ea typeface="+mn-ea"/>
        <a:cs typeface="+mn-cs"/>
      </a:defRPr>
    </a:lvl4pPr>
    <a:lvl5pPr marL="3277210" algn="l" rtl="0" latinLnBrk="0">
      <a:defRPr sz="3200" kern="1200">
        <a:solidFill>
          <a:schemeClr val="tx1"/>
        </a:solidFill>
        <a:latin typeface="+mn-lt"/>
        <a:ea typeface="+mn-ea"/>
        <a:cs typeface="+mn-cs"/>
      </a:defRPr>
    </a:lvl5pPr>
    <a:lvl6pPr marL="4096512" algn="l" rtl="0" latinLnBrk="0">
      <a:defRPr sz="3200" kern="1200">
        <a:solidFill>
          <a:schemeClr val="tx1"/>
        </a:solidFill>
        <a:latin typeface="+mn-lt"/>
        <a:ea typeface="+mn-ea"/>
        <a:cs typeface="+mn-cs"/>
      </a:defRPr>
    </a:lvl6pPr>
    <a:lvl7pPr marL="4915814" algn="l" rtl="0" latinLnBrk="0">
      <a:defRPr sz="3200" kern="1200">
        <a:solidFill>
          <a:schemeClr val="tx1"/>
        </a:solidFill>
        <a:latin typeface="+mn-lt"/>
        <a:ea typeface="+mn-ea"/>
        <a:cs typeface="+mn-cs"/>
      </a:defRPr>
    </a:lvl7pPr>
    <a:lvl8pPr marL="5735117" algn="l" rtl="0" latinLnBrk="0">
      <a:defRPr sz="3200" kern="1200">
        <a:solidFill>
          <a:schemeClr val="tx1"/>
        </a:solidFill>
        <a:latin typeface="+mn-lt"/>
        <a:ea typeface="+mn-ea"/>
        <a:cs typeface="+mn-cs"/>
      </a:defRPr>
    </a:lvl8pPr>
    <a:lvl9pPr marL="6554419" algn="l" rtl="0" latinLnBrk="0">
      <a:defRPr sz="3200" kern="1200">
        <a:solidFill>
          <a:schemeClr val="tx1"/>
        </a:solidFill>
        <a:latin typeface="+mn-lt"/>
        <a:ea typeface="+mn-ea"/>
        <a:cs typeface="+mn-cs"/>
      </a:defRPr>
    </a:lvl9pPr>
    <a:extLst/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29E44"/>
    <a:srgbClr val="75FB75"/>
    <a:srgbClr val="4F5E3C"/>
    <a:srgbClr val="FFC000"/>
    <a:srgbClr val="66FF66"/>
    <a:srgbClr val="DA9F0A"/>
    <a:srgbClr val="00206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130" autoAdjust="0"/>
    <p:restoredTop sz="87621" autoAdjust="0"/>
  </p:normalViewPr>
  <p:slideViewPr>
    <p:cSldViewPr>
      <p:cViewPr varScale="1">
        <p:scale>
          <a:sx n="72" d="100"/>
          <a:sy n="72" d="100"/>
        </p:scale>
        <p:origin x="-1134" y="-114"/>
      </p:cViewPr>
      <p:guideLst>
        <p:guide orient="horz" pos="3168"/>
        <p:guide pos="48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34B2F31-CD96-4DA9-9525-95EFAFA695D3}" type="doc">
      <dgm:prSet loTypeId="urn:microsoft.com/office/officeart/2005/8/layout/cycle1" loCatId="cycle" qsTypeId="urn:microsoft.com/office/officeart/2005/8/quickstyle/3d3" qsCatId="3D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94F93B4D-91C5-42E2-9340-495EC5DBF407}">
      <dgm:prSet phldrT="[Text]" custT="1"/>
      <dgm:spPr>
        <a:solidFill>
          <a:srgbClr val="829E44"/>
        </a:solidFill>
      </dgm:spPr>
      <dgm:t>
        <a:bodyPr/>
        <a:lstStyle/>
        <a:p>
          <a:r>
            <a:rPr lang="en-US" sz="1900" b="1" dirty="0" smtClean="0">
              <a:solidFill>
                <a:schemeClr val="bg1"/>
              </a:solidFill>
              <a:latin typeface="Arial Black" pitchFamily="34" charset="0"/>
            </a:rPr>
            <a:t>Inspect</a:t>
          </a:r>
        </a:p>
      </dgm:t>
    </dgm:pt>
    <dgm:pt modelId="{1AA500D0-2994-4190-84E2-4D26EBD7A830}" type="parTrans" cxnId="{356C1059-2921-4E62-8917-5ECE793DB897}">
      <dgm:prSet/>
      <dgm:spPr/>
      <dgm:t>
        <a:bodyPr/>
        <a:lstStyle/>
        <a:p>
          <a:endParaRPr lang="en-US"/>
        </a:p>
      </dgm:t>
    </dgm:pt>
    <dgm:pt modelId="{2E311BAB-F7DD-4CC2-9D4B-55CCCAB4447C}" type="sibTrans" cxnId="{356C1059-2921-4E62-8917-5ECE793DB897}">
      <dgm:prSet>
        <dgm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n-US"/>
        </a:p>
      </dgm:t>
    </dgm:pt>
    <dgm:pt modelId="{5A9BA822-326C-48B1-966A-97737246DA9F}">
      <dgm:prSet phldrT="[Text]" custT="1"/>
      <dgm:spPr>
        <a:solidFill>
          <a:srgbClr val="7030A0"/>
        </a:solidFill>
      </dgm:spPr>
      <dgm:t>
        <a:bodyPr/>
        <a:lstStyle/>
        <a:p>
          <a:r>
            <a:rPr lang="en-US" sz="1600" b="1" dirty="0" smtClean="0">
              <a:solidFill>
                <a:schemeClr val="bg1"/>
              </a:solidFill>
              <a:latin typeface="Arial Black" pitchFamily="34" charset="0"/>
            </a:rPr>
            <a:t>Warehouse</a:t>
          </a:r>
        </a:p>
      </dgm:t>
    </dgm:pt>
    <dgm:pt modelId="{AA4FC048-9121-48E8-91FF-C8871D5173EC}" type="parTrans" cxnId="{1E3385A9-9183-45BA-A6F8-7AAE7BAD40BC}">
      <dgm:prSet/>
      <dgm:spPr/>
      <dgm:t>
        <a:bodyPr/>
        <a:lstStyle/>
        <a:p>
          <a:endParaRPr lang="en-US"/>
        </a:p>
      </dgm:t>
    </dgm:pt>
    <dgm:pt modelId="{929E2C9B-5FA4-4CF6-9AC5-1B6C43D07A07}" type="sibTrans" cxnId="{1E3385A9-9183-45BA-A6F8-7AAE7BAD40BC}">
      <dgm:prSet>
        <dgm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n-US"/>
        </a:p>
      </dgm:t>
    </dgm:pt>
    <dgm:pt modelId="{9718F365-6DE7-4988-9BAA-BC89FEFE6CC0}">
      <dgm:prSet phldrT="[Text]" custT="1"/>
      <dgm:spPr>
        <a:noFill/>
        <a:ln>
          <a:noFill/>
        </a:ln>
      </dgm:spPr>
      <dgm:t>
        <a:bodyPr/>
        <a:lstStyle/>
        <a:p>
          <a:endParaRPr lang="en-US" sz="1900" b="1" dirty="0" smtClean="0">
            <a:solidFill>
              <a:schemeClr val="bg1"/>
            </a:solidFill>
            <a:latin typeface="Arial Black" pitchFamily="34" charset="0"/>
          </a:endParaRPr>
        </a:p>
      </dgm:t>
    </dgm:pt>
    <dgm:pt modelId="{3FBF47AE-F897-4EE1-9A47-FAC54F803BF6}" type="parTrans" cxnId="{B155207D-B69D-4FEE-A318-AF6FF51DFBB2}">
      <dgm:prSet/>
      <dgm:spPr/>
      <dgm:t>
        <a:bodyPr/>
        <a:lstStyle/>
        <a:p>
          <a:endParaRPr lang="en-US"/>
        </a:p>
      </dgm:t>
    </dgm:pt>
    <dgm:pt modelId="{6C40C517-AD53-4BD3-AB96-CF71B58C537B}" type="sibTrans" cxnId="{B155207D-B69D-4FEE-A318-AF6FF51DFBB2}">
      <dgm:prSet>
        <dgm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n-US" b="1" cap="none" spc="200">
            <a:ln w="29210">
              <a:solidFill>
                <a:schemeClr val="accent3">
                  <a:tint val="10000"/>
                </a:schemeClr>
              </a:solidFill>
            </a:ln>
            <a:solidFill>
              <a:schemeClr val="accent3">
                <a:satMod val="200000"/>
                <a:alpha val="50000"/>
              </a:schemeClr>
            </a:solidFill>
            <a:effectLst>
              <a:innerShdw blurRad="50800" dist="50800" dir="8100000">
                <a:srgbClr val="7D7D7D">
                  <a:alpha val="73000"/>
                </a:srgbClr>
              </a:innerShdw>
            </a:effectLst>
          </a:endParaRPr>
        </a:p>
      </dgm:t>
    </dgm:pt>
    <dgm:pt modelId="{E3405F5A-8C55-45DB-A5F3-E47615B282FA}">
      <dgm:prSet phldrT="[Text]" custT="1"/>
      <dgm:spPr>
        <a:noFill/>
        <a:ln>
          <a:noFill/>
        </a:ln>
      </dgm:spPr>
      <dgm:t>
        <a:bodyPr/>
        <a:lstStyle/>
        <a:p>
          <a:endParaRPr lang="en-US" sz="1900" b="1" dirty="0" smtClean="0">
            <a:solidFill>
              <a:schemeClr val="bg1"/>
            </a:solidFill>
            <a:latin typeface="Arial Black" pitchFamily="34" charset="0"/>
          </a:endParaRPr>
        </a:p>
      </dgm:t>
    </dgm:pt>
    <dgm:pt modelId="{BB0DD7DB-C953-4671-B1DC-D54DE7DC6315}" type="parTrans" cxnId="{8284C8F0-2A3B-4E94-83E3-08C3B6E52724}">
      <dgm:prSet/>
      <dgm:spPr/>
      <dgm:t>
        <a:bodyPr/>
        <a:lstStyle/>
        <a:p>
          <a:endParaRPr lang="en-US"/>
        </a:p>
      </dgm:t>
    </dgm:pt>
    <dgm:pt modelId="{DCE40361-D213-4326-B026-AABDCE65748D}" type="sibTrans" cxnId="{8284C8F0-2A3B-4E94-83E3-08C3B6E52724}">
      <dgm:prSet>
        <dgm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n-US"/>
        </a:p>
      </dgm:t>
    </dgm:pt>
    <dgm:pt modelId="{BE088449-3708-4A01-8074-FF4AF6BCD745}">
      <dgm:prSet phldrT="[Text]" custT="1"/>
      <dgm:spPr>
        <a:noFill/>
      </dgm:spPr>
      <dgm:t>
        <a:bodyPr/>
        <a:lstStyle/>
        <a:p>
          <a:endParaRPr lang="en-US" sz="1900" b="1" dirty="0">
            <a:solidFill>
              <a:schemeClr val="bg1"/>
            </a:solidFill>
            <a:latin typeface="Arial Black" pitchFamily="34" charset="0"/>
          </a:endParaRPr>
        </a:p>
      </dgm:t>
    </dgm:pt>
    <dgm:pt modelId="{08AE2532-65EB-49F1-A985-DB2216AE2656}" type="sibTrans" cxnId="{364CE51E-90FA-4DFF-BDE1-F48DA21CF1BE}">
      <dgm:prSet>
        <dgm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dgm:style>
      </dgm:prSet>
      <dgm:spPr>
        <a:ln/>
      </dgm:spPr>
      <dgm:t>
        <a:bodyPr/>
        <a:lstStyle/>
        <a:p>
          <a:endParaRPr lang="en-US"/>
        </a:p>
      </dgm:t>
    </dgm:pt>
    <dgm:pt modelId="{688A5EEF-F6C1-4816-A1BF-322B8ECBE88B}" type="parTrans" cxnId="{364CE51E-90FA-4DFF-BDE1-F48DA21CF1BE}">
      <dgm:prSet/>
      <dgm:spPr/>
      <dgm:t>
        <a:bodyPr/>
        <a:lstStyle/>
        <a:p>
          <a:endParaRPr lang="en-US"/>
        </a:p>
      </dgm:t>
    </dgm:pt>
    <dgm:pt modelId="{1223FE33-1450-41E3-AECD-884ECC2DC3C4}" type="pres">
      <dgm:prSet presAssocID="{634B2F31-CD96-4DA9-9525-95EFAFA695D3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390851E-AE8C-42CD-A196-D1367C7AD861}" type="pres">
      <dgm:prSet presAssocID="{BE088449-3708-4A01-8074-FF4AF6BCD745}" presName="dummy" presStyleCnt="0"/>
      <dgm:spPr/>
      <dgm:t>
        <a:bodyPr/>
        <a:lstStyle/>
        <a:p>
          <a:endParaRPr lang="en-US"/>
        </a:p>
      </dgm:t>
    </dgm:pt>
    <dgm:pt modelId="{7FFC58C3-AA70-4A9D-A024-3C7976FCF118}" type="pres">
      <dgm:prSet presAssocID="{BE088449-3708-4A01-8074-FF4AF6BCD745}" presName="node" presStyleLbl="revTx" presStyleIdx="0" presStyleCnt="5" custScaleY="36711" custRadScaleRad="96391" custRadScaleInc="309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799778-974F-4365-B2CB-9F0F359CC408}" type="pres">
      <dgm:prSet presAssocID="{08AE2532-65EB-49F1-A985-DB2216AE2656}" presName="sibTrans" presStyleLbl="node1" presStyleIdx="0" presStyleCnt="5"/>
      <dgm:spPr/>
      <dgm:t>
        <a:bodyPr/>
        <a:lstStyle/>
        <a:p>
          <a:endParaRPr lang="en-US"/>
        </a:p>
      </dgm:t>
    </dgm:pt>
    <dgm:pt modelId="{CD2FB890-5D9D-4086-A6BB-0A4347AB0492}" type="pres">
      <dgm:prSet presAssocID="{94F93B4D-91C5-42E2-9340-495EC5DBF407}" presName="dummy" presStyleCnt="0"/>
      <dgm:spPr/>
      <dgm:t>
        <a:bodyPr/>
        <a:lstStyle/>
        <a:p>
          <a:endParaRPr lang="en-US"/>
        </a:p>
      </dgm:t>
    </dgm:pt>
    <dgm:pt modelId="{01C4DBE1-08FC-441A-B8D1-52F4C8405807}" type="pres">
      <dgm:prSet presAssocID="{94F93B4D-91C5-42E2-9340-495EC5DBF407}" presName="node" presStyleLbl="revTx" presStyleIdx="1" presStyleCnt="5" custScaleY="2910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E719DE-7EFE-4818-9828-22CF4955C9A4}" type="pres">
      <dgm:prSet presAssocID="{2E311BAB-F7DD-4CC2-9D4B-55CCCAB4447C}" presName="sibTrans" presStyleLbl="node1" presStyleIdx="1" presStyleCnt="5"/>
      <dgm:spPr/>
      <dgm:t>
        <a:bodyPr/>
        <a:lstStyle/>
        <a:p>
          <a:endParaRPr lang="en-US"/>
        </a:p>
      </dgm:t>
    </dgm:pt>
    <dgm:pt modelId="{D861370E-E775-45D5-80B9-1712B2898CF9}" type="pres">
      <dgm:prSet presAssocID="{5A9BA822-326C-48B1-966A-97737246DA9F}" presName="dummy" presStyleCnt="0"/>
      <dgm:spPr/>
      <dgm:t>
        <a:bodyPr/>
        <a:lstStyle/>
        <a:p>
          <a:endParaRPr lang="en-US"/>
        </a:p>
      </dgm:t>
    </dgm:pt>
    <dgm:pt modelId="{88A03A3B-A466-453F-AD1E-B19AA2378B2C}" type="pres">
      <dgm:prSet presAssocID="{5A9BA822-326C-48B1-966A-97737246DA9F}" presName="node" presStyleLbl="revTx" presStyleIdx="2" presStyleCnt="5" custScaleX="113407" custScaleY="4226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E8C394-1386-4DE0-A7A3-70B6970E1254}" type="pres">
      <dgm:prSet presAssocID="{929E2C9B-5FA4-4CF6-9AC5-1B6C43D07A07}" presName="sibTrans" presStyleLbl="node1" presStyleIdx="2" presStyleCnt="5"/>
      <dgm:spPr/>
      <dgm:t>
        <a:bodyPr/>
        <a:lstStyle/>
        <a:p>
          <a:endParaRPr lang="en-US"/>
        </a:p>
      </dgm:t>
    </dgm:pt>
    <dgm:pt modelId="{9AFEA1F3-D0DD-46FF-A4D3-E9A4976F197C}" type="pres">
      <dgm:prSet presAssocID="{9718F365-6DE7-4988-9BAA-BC89FEFE6CC0}" presName="dummy" presStyleCnt="0"/>
      <dgm:spPr/>
      <dgm:t>
        <a:bodyPr/>
        <a:lstStyle/>
        <a:p>
          <a:endParaRPr lang="en-US"/>
        </a:p>
      </dgm:t>
    </dgm:pt>
    <dgm:pt modelId="{9FFDAA37-5447-4D4C-8832-695608574DB6}" type="pres">
      <dgm:prSet presAssocID="{9718F365-6DE7-4988-9BAA-BC89FEFE6CC0}" presName="node" presStyleLbl="revTx" presStyleIdx="3" presStyleCnt="5" custScaleY="3274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A6589CE-279B-42F8-AD67-DD6EAC0AA94C}" type="pres">
      <dgm:prSet presAssocID="{6C40C517-AD53-4BD3-AB96-CF71B58C537B}" presName="sibTrans" presStyleLbl="node1" presStyleIdx="3" presStyleCnt="5"/>
      <dgm:spPr/>
      <dgm:t>
        <a:bodyPr/>
        <a:lstStyle/>
        <a:p>
          <a:endParaRPr lang="en-US"/>
        </a:p>
      </dgm:t>
    </dgm:pt>
    <dgm:pt modelId="{2BDDA037-E9FB-4ED1-BC50-3C30093CF277}" type="pres">
      <dgm:prSet presAssocID="{E3405F5A-8C55-45DB-A5F3-E47615B282FA}" presName="dummy" presStyleCnt="0"/>
      <dgm:spPr/>
      <dgm:t>
        <a:bodyPr/>
        <a:lstStyle/>
        <a:p>
          <a:endParaRPr lang="en-US"/>
        </a:p>
      </dgm:t>
    </dgm:pt>
    <dgm:pt modelId="{8237687D-FBC2-4C80-8683-717AE7490854}" type="pres">
      <dgm:prSet presAssocID="{E3405F5A-8C55-45DB-A5F3-E47615B282FA}" presName="node" presStyleLbl="revTx" presStyleIdx="4" presStyleCnt="5" custScaleY="3810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10884A-54F7-4D23-BEDD-32CBA3034F38}" type="pres">
      <dgm:prSet presAssocID="{DCE40361-D213-4326-B026-AABDCE65748D}" presName="sibTrans" presStyleLbl="node1" presStyleIdx="4" presStyleCnt="5" custScaleX="109384" custScaleY="101186"/>
      <dgm:spPr/>
      <dgm:t>
        <a:bodyPr/>
        <a:lstStyle/>
        <a:p>
          <a:endParaRPr lang="en-US"/>
        </a:p>
      </dgm:t>
    </dgm:pt>
  </dgm:ptLst>
  <dgm:cxnLst>
    <dgm:cxn modelId="{364CE51E-90FA-4DFF-BDE1-F48DA21CF1BE}" srcId="{634B2F31-CD96-4DA9-9525-95EFAFA695D3}" destId="{BE088449-3708-4A01-8074-FF4AF6BCD745}" srcOrd="0" destOrd="0" parTransId="{688A5EEF-F6C1-4816-A1BF-322B8ECBE88B}" sibTransId="{08AE2532-65EB-49F1-A985-DB2216AE2656}"/>
    <dgm:cxn modelId="{47F2FA56-24B9-4CC2-BC7D-336681E017AE}" type="presOf" srcId="{929E2C9B-5FA4-4CF6-9AC5-1B6C43D07A07}" destId="{2BE8C394-1386-4DE0-A7A3-70B6970E1254}" srcOrd="0" destOrd="0" presId="urn:microsoft.com/office/officeart/2005/8/layout/cycle1"/>
    <dgm:cxn modelId="{B087C92C-A3CD-4470-8118-840037AA1911}" type="presOf" srcId="{9718F365-6DE7-4988-9BAA-BC89FEFE6CC0}" destId="{9FFDAA37-5447-4D4C-8832-695608574DB6}" srcOrd="0" destOrd="0" presId="urn:microsoft.com/office/officeart/2005/8/layout/cycle1"/>
    <dgm:cxn modelId="{5FE88786-712D-4665-9D77-39D40B3B3FC9}" type="presOf" srcId="{5A9BA822-326C-48B1-966A-97737246DA9F}" destId="{88A03A3B-A466-453F-AD1E-B19AA2378B2C}" srcOrd="0" destOrd="0" presId="urn:microsoft.com/office/officeart/2005/8/layout/cycle1"/>
    <dgm:cxn modelId="{1406AA33-F927-4DBC-810B-BA47953BDFCC}" type="presOf" srcId="{94F93B4D-91C5-42E2-9340-495EC5DBF407}" destId="{01C4DBE1-08FC-441A-B8D1-52F4C8405807}" srcOrd="0" destOrd="0" presId="urn:microsoft.com/office/officeart/2005/8/layout/cycle1"/>
    <dgm:cxn modelId="{356C1059-2921-4E62-8917-5ECE793DB897}" srcId="{634B2F31-CD96-4DA9-9525-95EFAFA695D3}" destId="{94F93B4D-91C5-42E2-9340-495EC5DBF407}" srcOrd="1" destOrd="0" parTransId="{1AA500D0-2994-4190-84E2-4D26EBD7A830}" sibTransId="{2E311BAB-F7DD-4CC2-9D4B-55CCCAB4447C}"/>
    <dgm:cxn modelId="{B155207D-B69D-4FEE-A318-AF6FF51DFBB2}" srcId="{634B2F31-CD96-4DA9-9525-95EFAFA695D3}" destId="{9718F365-6DE7-4988-9BAA-BC89FEFE6CC0}" srcOrd="3" destOrd="0" parTransId="{3FBF47AE-F897-4EE1-9A47-FAC54F803BF6}" sibTransId="{6C40C517-AD53-4BD3-AB96-CF71B58C537B}"/>
    <dgm:cxn modelId="{03858ACF-CCFC-4254-854A-74FC9369DA59}" type="presOf" srcId="{E3405F5A-8C55-45DB-A5F3-E47615B282FA}" destId="{8237687D-FBC2-4C80-8683-717AE7490854}" srcOrd="0" destOrd="0" presId="urn:microsoft.com/office/officeart/2005/8/layout/cycle1"/>
    <dgm:cxn modelId="{8284C8F0-2A3B-4E94-83E3-08C3B6E52724}" srcId="{634B2F31-CD96-4DA9-9525-95EFAFA695D3}" destId="{E3405F5A-8C55-45DB-A5F3-E47615B282FA}" srcOrd="4" destOrd="0" parTransId="{BB0DD7DB-C953-4671-B1DC-D54DE7DC6315}" sibTransId="{DCE40361-D213-4326-B026-AABDCE65748D}"/>
    <dgm:cxn modelId="{17E7C00E-7749-4760-AF24-2C454D51DBB5}" type="presOf" srcId="{6C40C517-AD53-4BD3-AB96-CF71B58C537B}" destId="{AA6589CE-279B-42F8-AD67-DD6EAC0AA94C}" srcOrd="0" destOrd="0" presId="urn:microsoft.com/office/officeart/2005/8/layout/cycle1"/>
    <dgm:cxn modelId="{E837989D-91DA-4F1B-A9CE-AEF9B675B155}" type="presOf" srcId="{634B2F31-CD96-4DA9-9525-95EFAFA695D3}" destId="{1223FE33-1450-41E3-AECD-884ECC2DC3C4}" srcOrd="0" destOrd="0" presId="urn:microsoft.com/office/officeart/2005/8/layout/cycle1"/>
    <dgm:cxn modelId="{1E3385A9-9183-45BA-A6F8-7AAE7BAD40BC}" srcId="{634B2F31-CD96-4DA9-9525-95EFAFA695D3}" destId="{5A9BA822-326C-48B1-966A-97737246DA9F}" srcOrd="2" destOrd="0" parTransId="{AA4FC048-9121-48E8-91FF-C8871D5173EC}" sibTransId="{929E2C9B-5FA4-4CF6-9AC5-1B6C43D07A07}"/>
    <dgm:cxn modelId="{C6A43B01-257C-4ABA-B715-F3D07C156E39}" type="presOf" srcId="{BE088449-3708-4A01-8074-FF4AF6BCD745}" destId="{7FFC58C3-AA70-4A9D-A024-3C7976FCF118}" srcOrd="0" destOrd="0" presId="urn:microsoft.com/office/officeart/2005/8/layout/cycle1"/>
    <dgm:cxn modelId="{D610334B-74C4-49DA-901C-CAD0EDC4C89A}" type="presOf" srcId="{08AE2532-65EB-49F1-A985-DB2216AE2656}" destId="{E0799778-974F-4365-B2CB-9F0F359CC408}" srcOrd="0" destOrd="0" presId="urn:microsoft.com/office/officeart/2005/8/layout/cycle1"/>
    <dgm:cxn modelId="{F3948824-CB20-42E3-BE73-38AA9A26BB42}" type="presOf" srcId="{2E311BAB-F7DD-4CC2-9D4B-55CCCAB4447C}" destId="{12E719DE-7EFE-4818-9828-22CF4955C9A4}" srcOrd="0" destOrd="0" presId="urn:microsoft.com/office/officeart/2005/8/layout/cycle1"/>
    <dgm:cxn modelId="{DB4349D6-CE4F-4238-A59C-6415B99B4EBA}" type="presOf" srcId="{DCE40361-D213-4326-B026-AABDCE65748D}" destId="{1310884A-54F7-4D23-BEDD-32CBA3034F38}" srcOrd="0" destOrd="0" presId="urn:microsoft.com/office/officeart/2005/8/layout/cycle1"/>
    <dgm:cxn modelId="{B6D82992-C5FF-41B8-AE91-6D9D254D2C30}" type="presParOf" srcId="{1223FE33-1450-41E3-AECD-884ECC2DC3C4}" destId="{0390851E-AE8C-42CD-A196-D1367C7AD861}" srcOrd="0" destOrd="0" presId="urn:microsoft.com/office/officeart/2005/8/layout/cycle1"/>
    <dgm:cxn modelId="{35EDF1A1-ABE2-4D24-8C55-60E2BFE6A096}" type="presParOf" srcId="{1223FE33-1450-41E3-AECD-884ECC2DC3C4}" destId="{7FFC58C3-AA70-4A9D-A024-3C7976FCF118}" srcOrd="1" destOrd="0" presId="urn:microsoft.com/office/officeart/2005/8/layout/cycle1"/>
    <dgm:cxn modelId="{A9C7B26B-8D06-4866-A9A1-A66C10A883E6}" type="presParOf" srcId="{1223FE33-1450-41E3-AECD-884ECC2DC3C4}" destId="{E0799778-974F-4365-B2CB-9F0F359CC408}" srcOrd="2" destOrd="0" presId="urn:microsoft.com/office/officeart/2005/8/layout/cycle1"/>
    <dgm:cxn modelId="{373AB47A-86A6-4574-90B7-30F10B5F5694}" type="presParOf" srcId="{1223FE33-1450-41E3-AECD-884ECC2DC3C4}" destId="{CD2FB890-5D9D-4086-A6BB-0A4347AB0492}" srcOrd="3" destOrd="0" presId="urn:microsoft.com/office/officeart/2005/8/layout/cycle1"/>
    <dgm:cxn modelId="{187AE052-A5BC-4447-A6BC-7E759AF10975}" type="presParOf" srcId="{1223FE33-1450-41E3-AECD-884ECC2DC3C4}" destId="{01C4DBE1-08FC-441A-B8D1-52F4C8405807}" srcOrd="4" destOrd="0" presId="urn:microsoft.com/office/officeart/2005/8/layout/cycle1"/>
    <dgm:cxn modelId="{5611A967-0EAD-4A2C-8EBC-AE6C96FACEF8}" type="presParOf" srcId="{1223FE33-1450-41E3-AECD-884ECC2DC3C4}" destId="{12E719DE-7EFE-4818-9828-22CF4955C9A4}" srcOrd="5" destOrd="0" presId="urn:microsoft.com/office/officeart/2005/8/layout/cycle1"/>
    <dgm:cxn modelId="{E01D90F0-EF6B-416E-9ECA-B746E11D6F3D}" type="presParOf" srcId="{1223FE33-1450-41E3-AECD-884ECC2DC3C4}" destId="{D861370E-E775-45D5-80B9-1712B2898CF9}" srcOrd="6" destOrd="0" presId="urn:microsoft.com/office/officeart/2005/8/layout/cycle1"/>
    <dgm:cxn modelId="{A7DEB965-520E-444D-AB5D-84F20B6808C6}" type="presParOf" srcId="{1223FE33-1450-41E3-AECD-884ECC2DC3C4}" destId="{88A03A3B-A466-453F-AD1E-B19AA2378B2C}" srcOrd="7" destOrd="0" presId="urn:microsoft.com/office/officeart/2005/8/layout/cycle1"/>
    <dgm:cxn modelId="{E011E8B8-EF59-4854-9465-C5672F313A72}" type="presParOf" srcId="{1223FE33-1450-41E3-AECD-884ECC2DC3C4}" destId="{2BE8C394-1386-4DE0-A7A3-70B6970E1254}" srcOrd="8" destOrd="0" presId="urn:microsoft.com/office/officeart/2005/8/layout/cycle1"/>
    <dgm:cxn modelId="{FDCD1B77-88F2-4B00-A2CC-A1DFF13F39BC}" type="presParOf" srcId="{1223FE33-1450-41E3-AECD-884ECC2DC3C4}" destId="{9AFEA1F3-D0DD-46FF-A4D3-E9A4976F197C}" srcOrd="9" destOrd="0" presId="urn:microsoft.com/office/officeart/2005/8/layout/cycle1"/>
    <dgm:cxn modelId="{EFB57AE1-7D4A-4C9E-8B99-1E34FFAC16ED}" type="presParOf" srcId="{1223FE33-1450-41E3-AECD-884ECC2DC3C4}" destId="{9FFDAA37-5447-4D4C-8832-695608574DB6}" srcOrd="10" destOrd="0" presId="urn:microsoft.com/office/officeart/2005/8/layout/cycle1"/>
    <dgm:cxn modelId="{C40656B7-0CDE-42FE-9E06-C97878EA1EFC}" type="presParOf" srcId="{1223FE33-1450-41E3-AECD-884ECC2DC3C4}" destId="{AA6589CE-279B-42F8-AD67-DD6EAC0AA94C}" srcOrd="11" destOrd="0" presId="urn:microsoft.com/office/officeart/2005/8/layout/cycle1"/>
    <dgm:cxn modelId="{33BBF8CA-2925-48B2-8E95-77523CE2FE05}" type="presParOf" srcId="{1223FE33-1450-41E3-AECD-884ECC2DC3C4}" destId="{2BDDA037-E9FB-4ED1-BC50-3C30093CF277}" srcOrd="12" destOrd="0" presId="urn:microsoft.com/office/officeart/2005/8/layout/cycle1"/>
    <dgm:cxn modelId="{DE09BB1E-6E66-48BB-B207-C1DE271CCE55}" type="presParOf" srcId="{1223FE33-1450-41E3-AECD-884ECC2DC3C4}" destId="{8237687D-FBC2-4C80-8683-717AE7490854}" srcOrd="13" destOrd="0" presId="urn:microsoft.com/office/officeart/2005/8/layout/cycle1"/>
    <dgm:cxn modelId="{B0F32552-048D-4C39-AD96-6E291EA9F0EB}" type="presParOf" srcId="{1223FE33-1450-41E3-AECD-884ECC2DC3C4}" destId="{1310884A-54F7-4D23-BEDD-32CBA3034F38}" srcOrd="14" destOrd="0" presId="urn:microsoft.com/office/officeart/2005/8/layout/cycle1"/>
  </dgm:cxnLst>
  <dgm:bg>
    <a:noFill/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FFC58C3-AA70-4A9D-A024-3C7976FCF118}">
      <dsp:nvSpPr>
        <dsp:cNvPr id="0" name=""/>
        <dsp:cNvSpPr/>
      </dsp:nvSpPr>
      <dsp:spPr>
        <a:xfrm>
          <a:off x="4343400" y="685808"/>
          <a:ext cx="1245021" cy="457059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b="1" kern="1200" dirty="0">
            <a:solidFill>
              <a:schemeClr val="bg1"/>
            </a:solidFill>
            <a:latin typeface="Arial Black" pitchFamily="34" charset="0"/>
          </a:endParaRPr>
        </a:p>
      </dsp:txBody>
      <dsp:txXfrm>
        <a:off x="4343400" y="685808"/>
        <a:ext cx="1245021" cy="457059"/>
      </dsp:txXfrm>
    </dsp:sp>
    <dsp:sp modelId="{E0799778-974F-4365-B2CB-9F0F359CC408}">
      <dsp:nvSpPr>
        <dsp:cNvPr id="0" name=""/>
        <dsp:cNvSpPr/>
      </dsp:nvSpPr>
      <dsp:spPr>
        <a:xfrm>
          <a:off x="1420070" y="268757"/>
          <a:ext cx="4667427" cy="4667427"/>
        </a:xfrm>
        <a:prstGeom prst="circularArrow">
          <a:avLst>
            <a:gd name="adj1" fmla="val 5202"/>
            <a:gd name="adj2" fmla="val 336015"/>
            <a:gd name="adj3" fmla="val 281567"/>
            <a:gd name="adj4" fmla="val 18910795"/>
            <a:gd name="adj5" fmla="val 6068"/>
          </a:avLst>
        </a:prstGeom>
        <a:noFill/>
        <a:ln w="38100" cap="flat" cmpd="sng" algn="ctr">
          <a:solidFill>
            <a:schemeClr val="accent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3">
          <a:schemeClr val="accent2"/>
        </a:lnRef>
        <a:fillRef idx="0">
          <a:schemeClr val="accent2"/>
        </a:fillRef>
        <a:effectRef idx="2">
          <a:schemeClr val="accent2"/>
        </a:effectRef>
        <a:fontRef idx="minor">
          <a:schemeClr val="tx1"/>
        </a:fontRef>
      </dsp:style>
    </dsp:sp>
    <dsp:sp modelId="{01C4DBE1-08FC-441A-B8D1-52F4C8405807}">
      <dsp:nvSpPr>
        <dsp:cNvPr id="0" name=""/>
        <dsp:cNvSpPr/>
      </dsp:nvSpPr>
      <dsp:spPr>
        <a:xfrm>
          <a:off x="5118744" y="2972469"/>
          <a:ext cx="1245021" cy="362400"/>
        </a:xfrm>
        <a:prstGeom prst="rect">
          <a:avLst/>
        </a:prstGeom>
        <a:solidFill>
          <a:srgbClr val="829E44"/>
        </a:solidFill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dirty="0" smtClean="0">
              <a:solidFill>
                <a:schemeClr val="bg1"/>
              </a:solidFill>
              <a:latin typeface="Arial Black" pitchFamily="34" charset="0"/>
            </a:rPr>
            <a:t>Inspect</a:t>
          </a:r>
        </a:p>
      </dsp:txBody>
      <dsp:txXfrm>
        <a:off x="5118744" y="2972469"/>
        <a:ext cx="1245021" cy="362400"/>
      </dsp:txXfrm>
    </dsp:sp>
    <dsp:sp modelId="{12E719DE-7EFE-4818-9828-22CF4955C9A4}">
      <dsp:nvSpPr>
        <dsp:cNvPr id="0" name=""/>
        <dsp:cNvSpPr/>
      </dsp:nvSpPr>
      <dsp:spPr>
        <a:xfrm>
          <a:off x="1438186" y="180073"/>
          <a:ext cx="4667427" cy="4667427"/>
        </a:xfrm>
        <a:prstGeom prst="circularArrow">
          <a:avLst>
            <a:gd name="adj1" fmla="val 5202"/>
            <a:gd name="adj2" fmla="val 336015"/>
            <a:gd name="adj3" fmla="val 3867961"/>
            <a:gd name="adj4" fmla="val 1401662"/>
            <a:gd name="adj5" fmla="val 6068"/>
          </a:avLst>
        </a:prstGeom>
        <a:noFill/>
        <a:ln w="38100" cap="flat" cmpd="sng" algn="ctr">
          <a:solidFill>
            <a:schemeClr val="accent5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3">
          <a:schemeClr val="accent5"/>
        </a:lnRef>
        <a:fillRef idx="0">
          <a:schemeClr val="accent5"/>
        </a:fillRef>
        <a:effectRef idx="2">
          <a:schemeClr val="accent5"/>
        </a:effectRef>
        <a:fontRef idx="minor">
          <a:schemeClr val="tx1"/>
        </a:fontRef>
      </dsp:style>
    </dsp:sp>
    <dsp:sp modelId="{88A03A3B-A466-453F-AD1E-B19AA2378B2C}">
      <dsp:nvSpPr>
        <dsp:cNvPr id="0" name=""/>
        <dsp:cNvSpPr/>
      </dsp:nvSpPr>
      <dsp:spPr>
        <a:xfrm>
          <a:off x="3065929" y="4321411"/>
          <a:ext cx="1411941" cy="526158"/>
        </a:xfrm>
        <a:prstGeom prst="rect">
          <a:avLst/>
        </a:prstGeom>
        <a:solidFill>
          <a:srgbClr val="7030A0"/>
        </a:solidFill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chemeClr val="bg1"/>
              </a:solidFill>
              <a:latin typeface="Arial Black" pitchFamily="34" charset="0"/>
            </a:rPr>
            <a:t>Warehouse</a:t>
          </a:r>
        </a:p>
      </dsp:txBody>
      <dsp:txXfrm>
        <a:off x="3065929" y="4321411"/>
        <a:ext cx="1411941" cy="526158"/>
      </dsp:txXfrm>
    </dsp:sp>
    <dsp:sp modelId="{2BE8C394-1386-4DE0-A7A3-70B6970E1254}">
      <dsp:nvSpPr>
        <dsp:cNvPr id="0" name=""/>
        <dsp:cNvSpPr/>
      </dsp:nvSpPr>
      <dsp:spPr>
        <a:xfrm>
          <a:off x="1438186" y="180073"/>
          <a:ext cx="4667427" cy="4667427"/>
        </a:xfrm>
        <a:prstGeom prst="circularArrow">
          <a:avLst>
            <a:gd name="adj1" fmla="val 5202"/>
            <a:gd name="adj2" fmla="val 336015"/>
            <a:gd name="adj3" fmla="val 9021237"/>
            <a:gd name="adj4" fmla="val 6596024"/>
            <a:gd name="adj5" fmla="val 6068"/>
          </a:avLst>
        </a:prstGeom>
        <a:noFill/>
        <a:ln w="38100" cap="flat" cmpd="sng" algn="ctr">
          <a:solidFill>
            <a:schemeClr val="accent1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3">
          <a:schemeClr val="accent1"/>
        </a:lnRef>
        <a:fillRef idx="0">
          <a:schemeClr val="accent1"/>
        </a:fillRef>
        <a:effectRef idx="2">
          <a:schemeClr val="accent1"/>
        </a:effectRef>
        <a:fontRef idx="minor">
          <a:schemeClr val="tx1"/>
        </a:fontRef>
      </dsp:style>
    </dsp:sp>
    <dsp:sp modelId="{9FFDAA37-5447-4D4C-8832-695608574DB6}">
      <dsp:nvSpPr>
        <dsp:cNvPr id="0" name=""/>
        <dsp:cNvSpPr/>
      </dsp:nvSpPr>
      <dsp:spPr>
        <a:xfrm>
          <a:off x="1180033" y="2949810"/>
          <a:ext cx="1245021" cy="407719"/>
        </a:xfrm>
        <a:prstGeom prst="rect">
          <a:avLst/>
        </a:prstGeom>
        <a:noFill/>
        <a:ln w="9525" cap="flat" cmpd="sng" algn="ctr">
          <a:noFill/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b="1" kern="1200" dirty="0" smtClean="0">
            <a:solidFill>
              <a:schemeClr val="bg1"/>
            </a:solidFill>
            <a:latin typeface="Arial Black" pitchFamily="34" charset="0"/>
          </a:endParaRPr>
        </a:p>
      </dsp:txBody>
      <dsp:txXfrm>
        <a:off x="1180033" y="2949810"/>
        <a:ext cx="1245021" cy="407719"/>
      </dsp:txXfrm>
    </dsp:sp>
    <dsp:sp modelId="{AA6589CE-279B-42F8-AD67-DD6EAC0AA94C}">
      <dsp:nvSpPr>
        <dsp:cNvPr id="0" name=""/>
        <dsp:cNvSpPr/>
      </dsp:nvSpPr>
      <dsp:spPr>
        <a:xfrm>
          <a:off x="1438186" y="180073"/>
          <a:ext cx="4667427" cy="4667427"/>
        </a:xfrm>
        <a:prstGeom prst="circularArrow">
          <a:avLst>
            <a:gd name="adj1" fmla="val 5202"/>
            <a:gd name="adj2" fmla="val 336015"/>
            <a:gd name="adj3" fmla="val 13103036"/>
            <a:gd name="adj4" fmla="val 10070664"/>
            <a:gd name="adj5" fmla="val 6068"/>
          </a:avLst>
        </a:prstGeom>
        <a:noFill/>
        <a:ln w="38100" cap="flat" cmpd="sng" algn="ctr">
          <a:solidFill>
            <a:schemeClr val="accent1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3">
          <a:schemeClr val="accent1"/>
        </a:lnRef>
        <a:fillRef idx="0">
          <a:schemeClr val="accent1"/>
        </a:fillRef>
        <a:effectRef idx="2">
          <a:schemeClr val="accent1"/>
        </a:effectRef>
        <a:fontRef idx="minor">
          <a:schemeClr val="tx1"/>
        </a:fontRef>
      </dsp:style>
    </dsp:sp>
    <dsp:sp modelId="{8237687D-FBC2-4C80-8683-717AE7490854}">
      <dsp:nvSpPr>
        <dsp:cNvPr id="0" name=""/>
        <dsp:cNvSpPr/>
      </dsp:nvSpPr>
      <dsp:spPr>
        <a:xfrm>
          <a:off x="1932260" y="601339"/>
          <a:ext cx="1245021" cy="474427"/>
        </a:xfrm>
        <a:prstGeom prst="rect">
          <a:avLst/>
        </a:prstGeom>
        <a:noFill/>
        <a:ln w="9525" cap="flat" cmpd="sng" algn="ctr">
          <a:noFill/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b="1" kern="1200" dirty="0" smtClean="0">
            <a:solidFill>
              <a:schemeClr val="bg1"/>
            </a:solidFill>
            <a:latin typeface="Arial Black" pitchFamily="34" charset="0"/>
          </a:endParaRPr>
        </a:p>
      </dsp:txBody>
      <dsp:txXfrm>
        <a:off x="1932260" y="601339"/>
        <a:ext cx="1245021" cy="474427"/>
      </dsp:txXfrm>
    </dsp:sp>
    <dsp:sp modelId="{1310884A-54F7-4D23-BEDD-32CBA3034F38}">
      <dsp:nvSpPr>
        <dsp:cNvPr id="0" name=""/>
        <dsp:cNvSpPr/>
      </dsp:nvSpPr>
      <dsp:spPr>
        <a:xfrm>
          <a:off x="1121960" y="189921"/>
          <a:ext cx="5105418" cy="4722783"/>
        </a:xfrm>
        <a:prstGeom prst="circularArrow">
          <a:avLst>
            <a:gd name="adj1" fmla="val 5202"/>
            <a:gd name="adj2" fmla="val 336015"/>
            <a:gd name="adj3" fmla="val 17407356"/>
            <a:gd name="adj4" fmla="val 15020302"/>
            <a:gd name="adj5" fmla="val 6068"/>
          </a:avLst>
        </a:prstGeom>
        <a:noFill/>
        <a:ln w="38100" cap="flat" cmpd="sng" algn="ctr">
          <a:solidFill>
            <a:schemeClr val="accent1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3">
          <a:schemeClr val="accent1"/>
        </a:lnRef>
        <a:fillRef idx="0">
          <a:schemeClr val="accent1"/>
        </a:fillRef>
        <a:effectRef idx="2">
          <a:schemeClr val="accent1"/>
        </a:effectRef>
        <a:fontRef idx="minor">
          <a:schemeClr val="tx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29" tIns="45714" rIns="91429" bIns="45714" rtlCol="0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29" tIns="45714" rIns="91429" bIns="45714" rtlCol="0"/>
          <a:lstStyle>
            <a:lvl1pPr algn="r">
              <a:defRPr sz="1200"/>
            </a:lvl1pPr>
            <a:extLst/>
          </a:lstStyle>
          <a:p>
            <a:fld id="{A8ADFD5B-A66C-449C-B6E8-FB716D07777D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9463" y="685800"/>
            <a:ext cx="529907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9" tIns="45714" rIns="91429" bIns="45714" rtlCol="0" anchor="ctr"/>
          <a:lstStyle>
            <a:extLst/>
          </a:lstStyle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29" tIns="45714" rIns="91429" bIns="45714" rtlCol="0">
            <a:normAutofit/>
          </a:bodyPr>
          <a:lstStyle>
            <a:extLst/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29" tIns="45714" rIns="91429" bIns="45714" rtlCol="0" anchor="b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29" tIns="45714" rIns="91429" bIns="45714" rtlCol="0" anchor="b"/>
          <a:lstStyle>
            <a:lvl1pPr algn="r">
              <a:defRPr sz="1200"/>
            </a:lvl1pPr>
            <a:extLst/>
          </a:lstStyle>
          <a:p>
            <a:fld id="{CA5D3BF3-D352-46FC-8343-31F56E6730E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2200" kern="1200">
        <a:solidFill>
          <a:schemeClr val="tx1"/>
        </a:solidFill>
        <a:latin typeface="+mn-lt"/>
        <a:ea typeface="+mn-ea"/>
        <a:cs typeface="+mn-cs"/>
      </a:defRPr>
    </a:lvl1pPr>
    <a:lvl2pPr marL="819302" algn="l" rtl="0">
      <a:defRPr sz="2200" kern="1200">
        <a:solidFill>
          <a:schemeClr val="tx1"/>
        </a:solidFill>
        <a:latin typeface="+mn-lt"/>
        <a:ea typeface="+mn-ea"/>
        <a:cs typeface="+mn-cs"/>
      </a:defRPr>
    </a:lvl2pPr>
    <a:lvl3pPr marL="1638605" algn="l" rtl="0">
      <a:defRPr sz="2200" kern="1200">
        <a:solidFill>
          <a:schemeClr val="tx1"/>
        </a:solidFill>
        <a:latin typeface="+mn-lt"/>
        <a:ea typeface="+mn-ea"/>
        <a:cs typeface="+mn-cs"/>
      </a:defRPr>
    </a:lvl3pPr>
    <a:lvl4pPr marL="2457907" algn="l" rtl="0">
      <a:defRPr sz="2200" kern="1200">
        <a:solidFill>
          <a:schemeClr val="tx1"/>
        </a:solidFill>
        <a:latin typeface="+mn-lt"/>
        <a:ea typeface="+mn-ea"/>
        <a:cs typeface="+mn-cs"/>
      </a:defRPr>
    </a:lvl4pPr>
    <a:lvl5pPr marL="3277210" algn="l" rtl="0">
      <a:defRPr sz="2200" kern="1200">
        <a:solidFill>
          <a:schemeClr val="tx1"/>
        </a:solidFill>
        <a:latin typeface="+mn-lt"/>
        <a:ea typeface="+mn-ea"/>
        <a:cs typeface="+mn-cs"/>
      </a:defRPr>
    </a:lvl5pPr>
    <a:lvl6pPr marL="4096512" algn="l" rtl="0">
      <a:defRPr sz="2200" kern="1200">
        <a:solidFill>
          <a:schemeClr val="tx1"/>
        </a:solidFill>
        <a:latin typeface="+mn-lt"/>
        <a:ea typeface="+mn-ea"/>
        <a:cs typeface="+mn-cs"/>
      </a:defRPr>
    </a:lvl6pPr>
    <a:lvl7pPr marL="4915814" algn="l" rtl="0">
      <a:defRPr sz="2200" kern="1200">
        <a:solidFill>
          <a:schemeClr val="tx1"/>
        </a:solidFill>
        <a:latin typeface="+mn-lt"/>
        <a:ea typeface="+mn-ea"/>
        <a:cs typeface="+mn-cs"/>
      </a:defRPr>
    </a:lvl7pPr>
    <a:lvl8pPr marL="5735117" algn="l" rtl="0">
      <a:defRPr sz="2200" kern="1200">
        <a:solidFill>
          <a:schemeClr val="tx1"/>
        </a:solidFill>
        <a:latin typeface="+mn-lt"/>
        <a:ea typeface="+mn-ea"/>
        <a:cs typeface="+mn-cs"/>
      </a:defRPr>
    </a:lvl8pPr>
    <a:lvl9pPr marL="6554419" algn="l" rtl="0">
      <a:defRPr sz="2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65860" y="3124628"/>
            <a:ext cx="13213080" cy="21560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31720" y="5699760"/>
            <a:ext cx="10881360" cy="2570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315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630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194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26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389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20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852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206DB-4E32-45A2-8A68-9E6AC447E7DF}" type="datetimeFigureOut">
              <a:rPr lang="en-US" smtClean="0"/>
              <a:t>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1F987-07F0-4CB1-8ECA-B5631AEF34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06EA6-EFEA-4C30-9264-4F9291A5780D}" type="datetime1">
              <a:rPr lang="en-US" smtClean="0"/>
              <a:pPr/>
              <a:t>1/8/2014</a:t>
            </a:fld>
            <a:endParaRPr lang="en-US" sz="25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sz="25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8F82E0A0-C266-4798-8C8F-B9F91E9DA37E}" type="slidenum">
              <a:rPr lang="en-US" sz="2500" b="1" smtClean="0">
                <a:solidFill>
                  <a:srgbClr val="FFFFFF"/>
                </a:solidFill>
              </a:rPr>
              <a:pPr algn="ctr"/>
              <a:t>‹#›</a:t>
            </a:fld>
            <a:endParaRPr lang="en-US" sz="25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269980" y="402807"/>
            <a:ext cx="3497580" cy="85822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7240" y="402807"/>
            <a:ext cx="10233660" cy="85822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06EA6-EFEA-4C30-9264-4F9291A5780D}" type="datetime1">
              <a:rPr lang="en-US" smtClean="0"/>
              <a:pPr/>
              <a:t>1/8/2014</a:t>
            </a:fld>
            <a:endParaRPr lang="en-US" sz="25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sz="25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8F82E0A0-C266-4798-8C8F-B9F91E9DA37E}" type="slidenum">
              <a:rPr lang="en-US" sz="2500" b="1" smtClean="0">
                <a:solidFill>
                  <a:srgbClr val="FFFFFF"/>
                </a:solidFill>
              </a:rPr>
              <a:pPr algn="ctr"/>
              <a:t>‹#›</a:t>
            </a:fld>
            <a:endParaRPr lang="en-US" sz="25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06EA6-EFEA-4C30-9264-4F9291A5780D}" type="datetime1">
              <a:rPr lang="en-US" smtClean="0"/>
              <a:pPr/>
              <a:t>1/8/2014</a:t>
            </a:fld>
            <a:endParaRPr lang="en-US" sz="25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sz="25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8F82E0A0-C266-4798-8C8F-B9F91E9DA37E}" type="slidenum">
              <a:rPr lang="en-US" sz="2500" b="1" smtClean="0">
                <a:solidFill>
                  <a:srgbClr val="FFFFFF"/>
                </a:solidFill>
              </a:rPr>
              <a:pPr algn="ctr"/>
              <a:t>‹#›</a:t>
            </a:fld>
            <a:endParaRPr lang="en-US" sz="25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206DB-4E32-45A2-8A68-9E6AC447E7DF}" type="datetimeFigureOut">
              <a:rPr lang="en-US" smtClean="0"/>
              <a:t>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1F987-07F0-4CB1-8ECA-B5631AEF34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7932" y="6463454"/>
            <a:ext cx="13213080" cy="1997710"/>
          </a:xfrm>
        </p:spPr>
        <p:txBody>
          <a:bodyPr anchor="t"/>
          <a:lstStyle>
            <a:lvl1pPr algn="l">
              <a:defRPr sz="64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7932" y="4263181"/>
            <a:ext cx="13213080" cy="2200274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31520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63040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219456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4pPr>
            <a:lvl5pPr marL="292608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5pPr>
            <a:lvl6pPr marL="365760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6pPr>
            <a:lvl7pPr marL="438912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7pPr>
            <a:lvl8pPr marL="512064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8pPr>
            <a:lvl9pPr marL="585216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06EA6-EFEA-4C30-9264-4F9291A5780D}" type="datetime1">
              <a:rPr lang="en-US" smtClean="0"/>
              <a:pPr/>
              <a:t>1/8/2014</a:t>
            </a:fld>
            <a:endParaRPr lang="en-US" sz="25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sz="25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8F82E0A0-C266-4798-8C8F-B9F91E9DA37E}" type="slidenum">
              <a:rPr lang="en-US" sz="2500" b="1" smtClean="0">
                <a:solidFill>
                  <a:srgbClr val="FFFFFF"/>
                </a:solidFill>
              </a:rPr>
              <a:pPr algn="ctr"/>
              <a:t>‹#›</a:t>
            </a:fld>
            <a:endParaRPr lang="en-US" sz="25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7240" y="2346965"/>
            <a:ext cx="6865620" cy="6638079"/>
          </a:xfrm>
        </p:spPr>
        <p:txBody>
          <a:bodyPr/>
          <a:lstStyle>
            <a:lvl1pPr>
              <a:defRPr sz="4500"/>
            </a:lvl1pPr>
            <a:lvl2pPr>
              <a:defRPr sz="38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01940" y="2346965"/>
            <a:ext cx="6865620" cy="6638079"/>
          </a:xfrm>
        </p:spPr>
        <p:txBody>
          <a:bodyPr/>
          <a:lstStyle>
            <a:lvl1pPr>
              <a:defRPr sz="4500"/>
            </a:lvl1pPr>
            <a:lvl2pPr>
              <a:defRPr sz="38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206DB-4E32-45A2-8A68-9E6AC447E7DF}" type="datetimeFigureOut">
              <a:rPr lang="en-US" smtClean="0"/>
              <a:t>1/8/2014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1F987-07F0-4CB1-8ECA-B5631AEF34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7240" y="2251499"/>
            <a:ext cx="6868320" cy="938318"/>
          </a:xfrm>
        </p:spPr>
        <p:txBody>
          <a:bodyPr anchor="b"/>
          <a:lstStyle>
            <a:lvl1pPr marL="0" indent="0">
              <a:buNone/>
              <a:defRPr sz="3800" b="1"/>
            </a:lvl1pPr>
            <a:lvl2pPr marL="731520" indent="0">
              <a:buNone/>
              <a:defRPr sz="3200" b="1"/>
            </a:lvl2pPr>
            <a:lvl3pPr marL="1463040" indent="0">
              <a:buNone/>
              <a:defRPr sz="2900" b="1"/>
            </a:lvl3pPr>
            <a:lvl4pPr marL="2194560" indent="0">
              <a:buNone/>
              <a:defRPr sz="2600" b="1"/>
            </a:lvl4pPr>
            <a:lvl5pPr marL="2926080" indent="0">
              <a:buNone/>
              <a:defRPr sz="2600" b="1"/>
            </a:lvl5pPr>
            <a:lvl6pPr marL="3657600" indent="0">
              <a:buNone/>
              <a:defRPr sz="2600" b="1"/>
            </a:lvl6pPr>
            <a:lvl7pPr marL="4389120" indent="0">
              <a:buNone/>
              <a:defRPr sz="2600" b="1"/>
            </a:lvl7pPr>
            <a:lvl8pPr marL="5120640" indent="0">
              <a:buNone/>
              <a:defRPr sz="2600" b="1"/>
            </a:lvl8pPr>
            <a:lvl9pPr marL="5852160" indent="0">
              <a:buNone/>
              <a:defRPr sz="2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7240" y="3189817"/>
            <a:ext cx="6868320" cy="5795222"/>
          </a:xfrm>
        </p:spPr>
        <p:txBody>
          <a:bodyPr/>
          <a:lstStyle>
            <a:lvl1pPr>
              <a:defRPr sz="3800"/>
            </a:lvl1pPr>
            <a:lvl2pPr>
              <a:defRPr sz="3200"/>
            </a:lvl2pPr>
            <a:lvl3pPr>
              <a:defRPr sz="29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96543" y="2251499"/>
            <a:ext cx="6871018" cy="938318"/>
          </a:xfrm>
        </p:spPr>
        <p:txBody>
          <a:bodyPr anchor="b"/>
          <a:lstStyle>
            <a:lvl1pPr marL="0" indent="0">
              <a:buNone/>
              <a:defRPr sz="3800" b="1"/>
            </a:lvl1pPr>
            <a:lvl2pPr marL="731520" indent="0">
              <a:buNone/>
              <a:defRPr sz="3200" b="1"/>
            </a:lvl2pPr>
            <a:lvl3pPr marL="1463040" indent="0">
              <a:buNone/>
              <a:defRPr sz="2900" b="1"/>
            </a:lvl3pPr>
            <a:lvl4pPr marL="2194560" indent="0">
              <a:buNone/>
              <a:defRPr sz="2600" b="1"/>
            </a:lvl4pPr>
            <a:lvl5pPr marL="2926080" indent="0">
              <a:buNone/>
              <a:defRPr sz="2600" b="1"/>
            </a:lvl5pPr>
            <a:lvl6pPr marL="3657600" indent="0">
              <a:buNone/>
              <a:defRPr sz="2600" b="1"/>
            </a:lvl6pPr>
            <a:lvl7pPr marL="4389120" indent="0">
              <a:buNone/>
              <a:defRPr sz="2600" b="1"/>
            </a:lvl7pPr>
            <a:lvl8pPr marL="5120640" indent="0">
              <a:buNone/>
              <a:defRPr sz="2600" b="1"/>
            </a:lvl8pPr>
            <a:lvl9pPr marL="5852160" indent="0">
              <a:buNone/>
              <a:defRPr sz="2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96543" y="3189817"/>
            <a:ext cx="6871018" cy="5795222"/>
          </a:xfrm>
        </p:spPr>
        <p:txBody>
          <a:bodyPr/>
          <a:lstStyle>
            <a:lvl1pPr>
              <a:defRPr sz="3800"/>
            </a:lvl1pPr>
            <a:lvl2pPr>
              <a:defRPr sz="3200"/>
            </a:lvl2pPr>
            <a:lvl3pPr>
              <a:defRPr sz="29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206DB-4E32-45A2-8A68-9E6AC447E7DF}" type="datetimeFigureOut">
              <a:rPr lang="en-US" smtClean="0"/>
              <a:t>1/8/2014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1F987-07F0-4CB1-8ECA-B5631AEF34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06EA6-EFEA-4C30-9264-4F9291A5780D}" type="datetime1">
              <a:rPr lang="en-US" smtClean="0"/>
              <a:pPr/>
              <a:t>1/8/2014</a:t>
            </a:fld>
            <a:endParaRPr lang="en-US" sz="25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sz="25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8F82E0A0-C266-4798-8C8F-B9F91E9DA37E}" type="slidenum">
              <a:rPr lang="en-US" sz="2500" b="1" smtClean="0">
                <a:solidFill>
                  <a:srgbClr val="FFFFFF"/>
                </a:solidFill>
              </a:rPr>
              <a:pPr algn="ctr"/>
              <a:t>‹#›</a:t>
            </a:fld>
            <a:endParaRPr lang="en-US" sz="25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68126-03FC-49C0-B9B8-2B561CCC3D90}" type="datetime1">
              <a:rPr lang="en-US" smtClean="0"/>
              <a:pPr/>
              <a:t>1/8/2014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7CB7D-F184-43C7-B6FD-03D728E1BBFF}" type="slidenum">
              <a:rPr lang="en-US" smtClean="0">
                <a:solidFill>
                  <a:schemeClr val="tx2"/>
                </a:solidFill>
              </a:rPr>
              <a:pPr/>
              <a:t>‹#›</a:t>
            </a:fld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244" y="400473"/>
            <a:ext cx="5114132" cy="1704340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77585" y="400475"/>
            <a:ext cx="8689975" cy="8584566"/>
          </a:xfrm>
        </p:spPr>
        <p:txBody>
          <a:bodyPr/>
          <a:lstStyle>
            <a:lvl1pPr>
              <a:defRPr sz="5100"/>
            </a:lvl1pPr>
            <a:lvl2pPr>
              <a:defRPr sz="4500"/>
            </a:lvl2pPr>
            <a:lvl3pPr>
              <a:defRPr sz="38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7244" y="2104815"/>
            <a:ext cx="5114132" cy="6880226"/>
          </a:xfrm>
        </p:spPr>
        <p:txBody>
          <a:bodyPr/>
          <a:lstStyle>
            <a:lvl1pPr marL="0" indent="0">
              <a:buNone/>
              <a:defRPr sz="2200"/>
            </a:lvl1pPr>
            <a:lvl2pPr marL="731520" indent="0">
              <a:buNone/>
              <a:defRPr sz="1900"/>
            </a:lvl2pPr>
            <a:lvl3pPr marL="1463040" indent="0">
              <a:buNone/>
              <a:defRPr sz="1600"/>
            </a:lvl3pPr>
            <a:lvl4pPr marL="2194560" indent="0">
              <a:buNone/>
              <a:defRPr sz="1400"/>
            </a:lvl4pPr>
            <a:lvl5pPr marL="2926080" indent="0">
              <a:buNone/>
              <a:defRPr sz="1400"/>
            </a:lvl5pPr>
            <a:lvl6pPr marL="3657600" indent="0">
              <a:buNone/>
              <a:defRPr sz="1400"/>
            </a:lvl6pPr>
            <a:lvl7pPr marL="4389120" indent="0">
              <a:buNone/>
              <a:defRPr sz="1400"/>
            </a:lvl7pPr>
            <a:lvl8pPr marL="5120640" indent="0">
              <a:buNone/>
              <a:defRPr sz="1400"/>
            </a:lvl8pPr>
            <a:lvl9pPr marL="585216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06EA6-EFEA-4C30-9264-4F9291A5780D}" type="datetime1">
              <a:rPr lang="en-US" smtClean="0"/>
              <a:pPr/>
              <a:t>1/8/2014</a:t>
            </a:fld>
            <a:endParaRPr lang="en-US" sz="25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sz="25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8F82E0A0-C266-4798-8C8F-B9F91E9DA37E}" type="slidenum">
              <a:rPr lang="en-US" sz="2500" b="1" smtClean="0">
                <a:solidFill>
                  <a:srgbClr val="FFFFFF"/>
                </a:solidFill>
              </a:rPr>
              <a:pPr algn="ctr"/>
              <a:t>‹#›</a:t>
            </a:fld>
            <a:endParaRPr lang="en-US" sz="25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6890" y="7040880"/>
            <a:ext cx="9326880" cy="831216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6890" y="898737"/>
            <a:ext cx="9326880" cy="6035040"/>
          </a:xfrm>
        </p:spPr>
        <p:txBody>
          <a:bodyPr/>
          <a:lstStyle>
            <a:lvl1pPr marL="0" indent="0">
              <a:buNone/>
              <a:defRPr sz="5100"/>
            </a:lvl1pPr>
            <a:lvl2pPr marL="731520" indent="0">
              <a:buNone/>
              <a:defRPr sz="4500"/>
            </a:lvl2pPr>
            <a:lvl3pPr marL="1463040" indent="0">
              <a:buNone/>
              <a:defRPr sz="3800"/>
            </a:lvl3pPr>
            <a:lvl4pPr marL="2194560" indent="0">
              <a:buNone/>
              <a:defRPr sz="3200"/>
            </a:lvl4pPr>
            <a:lvl5pPr marL="2926080" indent="0">
              <a:buNone/>
              <a:defRPr sz="3200"/>
            </a:lvl5pPr>
            <a:lvl6pPr marL="3657600" indent="0">
              <a:buNone/>
              <a:defRPr sz="3200"/>
            </a:lvl6pPr>
            <a:lvl7pPr marL="4389120" indent="0">
              <a:buNone/>
              <a:defRPr sz="3200"/>
            </a:lvl7pPr>
            <a:lvl8pPr marL="5120640" indent="0">
              <a:buNone/>
              <a:defRPr sz="3200"/>
            </a:lvl8pPr>
            <a:lvl9pPr marL="5852160" indent="0">
              <a:buNone/>
              <a:defRPr sz="3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6890" y="7872096"/>
            <a:ext cx="9326880" cy="1180464"/>
          </a:xfrm>
        </p:spPr>
        <p:txBody>
          <a:bodyPr/>
          <a:lstStyle>
            <a:lvl1pPr marL="0" indent="0">
              <a:buNone/>
              <a:defRPr sz="2200"/>
            </a:lvl1pPr>
            <a:lvl2pPr marL="731520" indent="0">
              <a:buNone/>
              <a:defRPr sz="1900"/>
            </a:lvl2pPr>
            <a:lvl3pPr marL="1463040" indent="0">
              <a:buNone/>
              <a:defRPr sz="1600"/>
            </a:lvl3pPr>
            <a:lvl4pPr marL="2194560" indent="0">
              <a:buNone/>
              <a:defRPr sz="1400"/>
            </a:lvl4pPr>
            <a:lvl5pPr marL="2926080" indent="0">
              <a:buNone/>
              <a:defRPr sz="1400"/>
            </a:lvl5pPr>
            <a:lvl6pPr marL="3657600" indent="0">
              <a:buNone/>
              <a:defRPr sz="1400"/>
            </a:lvl6pPr>
            <a:lvl7pPr marL="4389120" indent="0">
              <a:buNone/>
              <a:defRPr sz="1400"/>
            </a:lvl7pPr>
            <a:lvl8pPr marL="5120640" indent="0">
              <a:buNone/>
              <a:defRPr sz="1400"/>
            </a:lvl8pPr>
            <a:lvl9pPr marL="585216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206DB-4E32-45A2-8A68-9E6AC447E7DF}" type="datetimeFigureOut">
              <a:rPr lang="en-US" smtClean="0"/>
              <a:t>1/8/2014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1F987-07F0-4CB1-8ECA-B5631AEF34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02802"/>
            <a:ext cx="13990320" cy="1676400"/>
          </a:xfrm>
          <a:prstGeom prst="rect">
            <a:avLst/>
          </a:prstGeom>
        </p:spPr>
        <p:txBody>
          <a:bodyPr vert="horz" lIns="146304" tIns="73152" rIns="146304" bIns="73152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7240" y="2346965"/>
            <a:ext cx="13990320" cy="6638079"/>
          </a:xfrm>
          <a:prstGeom prst="rect">
            <a:avLst/>
          </a:prstGeom>
        </p:spPr>
        <p:txBody>
          <a:bodyPr vert="horz" lIns="146304" tIns="73152" rIns="146304" bIns="7315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" y="9322652"/>
            <a:ext cx="3627120" cy="535517"/>
          </a:xfrm>
          <a:prstGeom prst="rect">
            <a:avLst/>
          </a:prstGeom>
        </p:spPr>
        <p:txBody>
          <a:bodyPr vert="horz" lIns="146304" tIns="73152" rIns="146304" bIns="73152" rtlCol="0" anchor="ctr"/>
          <a:lstStyle>
            <a:lvl1pPr algn="l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606EA6-EFEA-4C30-9264-4F9291A5780D}" type="datetime1">
              <a:rPr lang="en-US" smtClean="0"/>
              <a:pPr/>
              <a:t>1/8/2014</a:t>
            </a:fld>
            <a:endParaRPr lang="en-US" sz="25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11140" y="9322652"/>
            <a:ext cx="4922520" cy="535517"/>
          </a:xfrm>
          <a:prstGeom prst="rect">
            <a:avLst/>
          </a:prstGeom>
        </p:spPr>
        <p:txBody>
          <a:bodyPr vert="horz" lIns="146304" tIns="73152" rIns="146304" bIns="73152" rtlCol="0" anchor="ctr"/>
          <a:lstStyle>
            <a:lvl1pPr algn="ctr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/>
            <a:endParaRPr lang="en-US" sz="25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40440" y="9322652"/>
            <a:ext cx="3627120" cy="535517"/>
          </a:xfrm>
          <a:prstGeom prst="rect">
            <a:avLst/>
          </a:prstGeom>
        </p:spPr>
        <p:txBody>
          <a:bodyPr vert="horz" lIns="146304" tIns="73152" rIns="146304" bIns="73152" rtlCol="0" anchor="ctr"/>
          <a:lstStyle>
            <a:lvl1pPr algn="r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fld id="{8F82E0A0-C266-4798-8C8F-B9F91E9DA37E}" type="slidenum">
              <a:rPr lang="en-US" sz="2500" b="1" smtClean="0">
                <a:solidFill>
                  <a:srgbClr val="FFFFFF"/>
                </a:solidFill>
              </a:rPr>
              <a:pPr algn="ctr"/>
              <a:t>‹#›</a:t>
            </a:fld>
            <a:endParaRPr lang="en-US" sz="25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  <p:sldLayoutId id="2147483691" r:id="rId12"/>
  </p:sldLayoutIdLst>
  <p:txStyles>
    <p:titleStyle>
      <a:lvl1pPr algn="ctr" defTabSz="1463040" rtl="0" eaLnBrk="1" latinLnBrk="0" hangingPunct="1">
        <a:spcBef>
          <a:spcPct val="0"/>
        </a:spcBef>
        <a:buNone/>
        <a:defRPr sz="7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48640" indent="-548640" algn="l" defTabSz="1463040" rtl="0" eaLnBrk="1" latinLnBrk="0" hangingPunct="1">
        <a:spcBef>
          <a:spcPct val="20000"/>
        </a:spcBef>
        <a:buFont typeface="Arial" pitchFamily="34" charset="0"/>
        <a:buChar char="•"/>
        <a:defRPr sz="5100" kern="1200">
          <a:solidFill>
            <a:schemeClr val="tx1"/>
          </a:solidFill>
          <a:latin typeface="+mn-lt"/>
          <a:ea typeface="+mn-ea"/>
          <a:cs typeface="+mn-cs"/>
        </a:defRPr>
      </a:lvl1pPr>
      <a:lvl2pPr marL="1188720" indent="-457200" algn="l" defTabSz="1463040" rtl="0" eaLnBrk="1" latinLnBrk="0" hangingPunct="1">
        <a:spcBef>
          <a:spcPct val="20000"/>
        </a:spcBef>
        <a:buFont typeface="Arial" pitchFamily="34" charset="0"/>
        <a:buChar char="–"/>
        <a:defRPr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indent="-365760" algn="l" defTabSz="1463040" rtl="0" eaLnBrk="1" latinLnBrk="0" hangingPunct="1">
        <a:spcBef>
          <a:spcPct val="20000"/>
        </a:spcBef>
        <a:buFont typeface="Arial" pitchFamily="34" charset="0"/>
        <a:buChar char="•"/>
        <a:defRPr sz="3800" kern="1200">
          <a:solidFill>
            <a:schemeClr val="tx1"/>
          </a:solidFill>
          <a:latin typeface="+mn-lt"/>
          <a:ea typeface="+mn-ea"/>
          <a:cs typeface="+mn-cs"/>
        </a:defRPr>
      </a:lvl3pPr>
      <a:lvl4pPr marL="2560320" indent="-365760" algn="l" defTabSz="1463040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291840" indent="-365760" algn="l" defTabSz="1463040" rtl="0" eaLnBrk="1" latinLnBrk="0" hangingPunct="1">
        <a:spcBef>
          <a:spcPct val="20000"/>
        </a:spcBef>
        <a:buFont typeface="Arial" pitchFamily="34" charset="0"/>
        <a:buChar char="»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23360" indent="-365760" algn="l" defTabSz="146304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54880" indent="-365760" algn="l" defTabSz="146304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486400" indent="-365760" algn="l" defTabSz="146304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17920" indent="-365760" algn="l" defTabSz="146304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6304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algn="l" defTabSz="146304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63040" algn="l" defTabSz="146304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194560" algn="l" defTabSz="146304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26080" algn="l" defTabSz="146304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57600" algn="l" defTabSz="146304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389120" algn="l" defTabSz="146304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20640" algn="l" defTabSz="146304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52160" algn="l" defTabSz="146304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wmf"/><Relationship Id="rId13" Type="http://schemas.openxmlformats.org/officeDocument/2006/relationships/image" Target="../media/image6.wmf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image" Target="../media/image5.wmf"/><Relationship Id="rId17" Type="http://schemas.openxmlformats.org/officeDocument/2006/relationships/image" Target="../media/image10.wmf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4.wmf"/><Relationship Id="rId5" Type="http://schemas.openxmlformats.org/officeDocument/2006/relationships/diagramQuickStyle" Target="../diagrams/quickStyle1.xml"/><Relationship Id="rId15" Type="http://schemas.openxmlformats.org/officeDocument/2006/relationships/image" Target="../media/image8.png"/><Relationship Id="rId10" Type="http://schemas.openxmlformats.org/officeDocument/2006/relationships/image" Target="../media/image3.wmf"/><Relationship Id="rId4" Type="http://schemas.openxmlformats.org/officeDocument/2006/relationships/diagramLayout" Target="../diagrams/layout1.xml"/><Relationship Id="rId9" Type="http://schemas.openxmlformats.org/officeDocument/2006/relationships/image" Target="../media/image2.wmf"/><Relationship Id="rId1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1.png"/><Relationship Id="rId5" Type="http://schemas.openxmlformats.org/officeDocument/2006/relationships/image" Target="../media/image8.png"/><Relationship Id="rId4" Type="http://schemas.openxmlformats.org/officeDocument/2006/relationships/image" Target="../media/image10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4267200" y="3276600"/>
          <a:ext cx="7543800" cy="502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26" name="Picture 2" descr="C:\Program Files (x86)\Microsoft Office\MEDIA\CAGCAT10\j0233070.wm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62000" y="2209800"/>
            <a:ext cx="2236630" cy="1120712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609600" y="1657290"/>
            <a:ext cx="2590800" cy="400110"/>
          </a:xfrm>
          <a:prstGeom prst="rect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2000" b="1" cap="all" dirty="0" smtClean="0">
                <a:ln/>
                <a:solidFill>
                  <a:srgbClr val="00B0F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Black" pitchFamily="34" charset="0"/>
              </a:rPr>
              <a:t>Jump Request</a:t>
            </a:r>
          </a:p>
        </p:txBody>
      </p:sp>
      <p:sp>
        <p:nvSpPr>
          <p:cNvPr id="11" name="Right Arrow 10"/>
          <p:cNvSpPr/>
          <p:nvPr/>
        </p:nvSpPr>
        <p:spPr>
          <a:xfrm>
            <a:off x="3657600" y="1676400"/>
            <a:ext cx="746940" cy="324615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724400" y="1657290"/>
            <a:ext cx="1981200" cy="400110"/>
          </a:xfrm>
          <a:prstGeom prst="rect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2000" b="1" cap="all" dirty="0" smtClean="0">
                <a:ln/>
                <a:solidFill>
                  <a:srgbClr val="00B0F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Black" pitchFamily="34" charset="0"/>
              </a:rPr>
              <a:t>Daily  pull</a:t>
            </a:r>
            <a:endParaRPr lang="en-US" sz="2000" b="1" cap="all" dirty="0">
              <a:ln/>
              <a:solidFill>
                <a:srgbClr val="00B0F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Black" pitchFamily="34" charset="0"/>
            </a:endParaRPr>
          </a:p>
        </p:txBody>
      </p:sp>
      <p:sp>
        <p:nvSpPr>
          <p:cNvPr id="14" name="Right Arrow 13"/>
          <p:cNvSpPr/>
          <p:nvPr/>
        </p:nvSpPr>
        <p:spPr>
          <a:xfrm rot="19515093">
            <a:off x="11126041" y="4603591"/>
            <a:ext cx="742002" cy="235112"/>
          </a:xfrm>
          <a:prstGeom prst="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12954000" y="1657290"/>
            <a:ext cx="2209800" cy="400110"/>
          </a:xfrm>
          <a:prstGeom prst="rect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2000" b="1" cap="all" dirty="0" smtClean="0">
                <a:ln/>
                <a:solidFill>
                  <a:srgbClr val="00B0F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Black" pitchFamily="34" charset="0"/>
              </a:rPr>
              <a:t>In  Process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2877800" y="2800290"/>
            <a:ext cx="2362200" cy="400110"/>
          </a:xfrm>
          <a:prstGeom prst="rect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2000" b="1" cap="all" dirty="0" smtClean="0">
                <a:ln/>
                <a:solidFill>
                  <a:srgbClr val="00B0F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Black" pitchFamily="34" charset="0"/>
              </a:rPr>
              <a:t>maintenance</a:t>
            </a:r>
          </a:p>
        </p:txBody>
      </p:sp>
      <p:sp>
        <p:nvSpPr>
          <p:cNvPr id="29" name="TextBox 28"/>
          <p:cNvSpPr txBox="1"/>
          <p:nvPr/>
        </p:nvSpPr>
        <p:spPr>
          <a:xfrm flipH="1">
            <a:off x="1143000" y="4572000"/>
            <a:ext cx="1600200" cy="400110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2000" b="1" cap="all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Black" pitchFamily="34" charset="0"/>
              </a:rPr>
              <a:t>REPORTS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772400" y="1654314"/>
            <a:ext cx="2514600" cy="707886"/>
          </a:xfrm>
          <a:prstGeom prst="rect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2000" b="1" cap="all" dirty="0" smtClean="0">
                <a:ln/>
                <a:solidFill>
                  <a:srgbClr val="00B0F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Black" pitchFamily="34" charset="0"/>
              </a:rPr>
              <a:t>Training Certification</a:t>
            </a:r>
          </a:p>
        </p:txBody>
      </p:sp>
      <p:sp>
        <p:nvSpPr>
          <p:cNvPr id="39" name="Right Arrow 38"/>
          <p:cNvSpPr/>
          <p:nvPr/>
        </p:nvSpPr>
        <p:spPr>
          <a:xfrm rot="9091652">
            <a:off x="9706859" y="2722755"/>
            <a:ext cx="630785" cy="267248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ight Arrow 39"/>
          <p:cNvSpPr/>
          <p:nvPr/>
        </p:nvSpPr>
        <p:spPr>
          <a:xfrm rot="8164756">
            <a:off x="9163250" y="8817733"/>
            <a:ext cx="593749" cy="294915"/>
          </a:xfrm>
          <a:prstGeom prst="right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7315200" y="9338846"/>
            <a:ext cx="2362200" cy="338554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1600" b="1" cap="all" dirty="0" smtClean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Black" pitchFamily="34" charset="0"/>
              </a:rPr>
              <a:t>Bin Management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9753600" y="9338846"/>
            <a:ext cx="2514600" cy="338554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1600" b="1" cap="all" dirty="0" smtClean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Black" pitchFamily="34" charset="0"/>
              </a:rPr>
              <a:t>Locate/Inventory</a:t>
            </a:r>
          </a:p>
        </p:txBody>
      </p:sp>
      <p:sp>
        <p:nvSpPr>
          <p:cNvPr id="50" name="Right Arrow 49"/>
          <p:cNvSpPr/>
          <p:nvPr/>
        </p:nvSpPr>
        <p:spPr>
          <a:xfrm rot="8132082">
            <a:off x="3803894" y="6459568"/>
            <a:ext cx="715316" cy="274957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75FB75"/>
          </a:solidFill>
          <a:ln>
            <a:solidFill>
              <a:srgbClr val="75FB75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/>
          <p:cNvSpPr txBox="1"/>
          <p:nvPr/>
        </p:nvSpPr>
        <p:spPr>
          <a:xfrm>
            <a:off x="2133600" y="7357646"/>
            <a:ext cx="1066800" cy="338554"/>
          </a:xfrm>
          <a:prstGeom prst="rect">
            <a:avLst/>
          </a:prstGeom>
          <a:solidFill>
            <a:srgbClr val="75FB75"/>
          </a:solidFill>
          <a:ln>
            <a:solidFill>
              <a:srgbClr val="75FB75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1600" b="1" dirty="0" smtClean="0">
                <a:ln w="50800"/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Bin Pack</a:t>
            </a:r>
          </a:p>
        </p:txBody>
      </p:sp>
      <p:sp>
        <p:nvSpPr>
          <p:cNvPr id="54" name="Right Arrow 53"/>
          <p:cNvSpPr/>
          <p:nvPr/>
        </p:nvSpPr>
        <p:spPr>
          <a:xfrm>
            <a:off x="3507783" y="7430557"/>
            <a:ext cx="607017" cy="189443"/>
          </a:xfrm>
          <a:prstGeom prst="rightArrow">
            <a:avLst/>
          </a:prstGeom>
          <a:solidFill>
            <a:srgbClr val="75FB75"/>
          </a:solidFill>
          <a:ln>
            <a:solidFill>
              <a:srgbClr val="75FB75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Box 55"/>
          <p:cNvSpPr txBox="1"/>
          <p:nvPr/>
        </p:nvSpPr>
        <p:spPr>
          <a:xfrm>
            <a:off x="4572000" y="7315200"/>
            <a:ext cx="1295400" cy="338554"/>
          </a:xfrm>
          <a:prstGeom prst="rect">
            <a:avLst/>
          </a:prstGeom>
          <a:solidFill>
            <a:srgbClr val="75FB75"/>
          </a:solidFill>
          <a:ln>
            <a:solidFill>
              <a:srgbClr val="75FB75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1600" b="1" dirty="0" smtClean="0">
                <a:ln w="50800"/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Bin Inspect</a:t>
            </a:r>
            <a:endParaRPr lang="en-US" sz="1600" b="1" dirty="0">
              <a:ln w="50800"/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7848600" y="2895600"/>
            <a:ext cx="54854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1.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10287000" y="4648200"/>
            <a:ext cx="54854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2.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6705600" y="6705600"/>
            <a:ext cx="9144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lang="en-US" sz="3400" b="1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60" name="TextBox 59"/>
          <p:cNvSpPr txBox="1"/>
          <p:nvPr/>
        </p:nvSpPr>
        <p:spPr>
          <a:xfrm flipH="1">
            <a:off x="609600" y="4419600"/>
            <a:ext cx="54854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7.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8763000" y="6553200"/>
            <a:ext cx="65929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3.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6248400" y="5105400"/>
            <a:ext cx="6858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5.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7467600" y="5156200"/>
            <a:ext cx="1143000" cy="584775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1600" b="1" dirty="0" smtClean="0">
                <a:ln w="50800"/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90+ Day </a:t>
            </a:r>
          </a:p>
          <a:p>
            <a:pPr algn="ctr"/>
            <a:r>
              <a:rPr lang="en-US" sz="1600" b="1" dirty="0" smtClean="0">
                <a:ln w="50800"/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Expire</a:t>
            </a:r>
            <a:endParaRPr lang="en-US" sz="1600" b="1" dirty="0">
              <a:ln w="50800"/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9" name="Right Arrow 68"/>
          <p:cNvSpPr/>
          <p:nvPr/>
        </p:nvSpPr>
        <p:spPr>
          <a:xfrm rot="8567409">
            <a:off x="11501765" y="5203261"/>
            <a:ext cx="742002" cy="235112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ight Arrow 69"/>
          <p:cNvSpPr/>
          <p:nvPr/>
        </p:nvSpPr>
        <p:spPr>
          <a:xfrm rot="19872280">
            <a:off x="9935650" y="3331156"/>
            <a:ext cx="630785" cy="267248"/>
          </a:xfrm>
          <a:prstGeom prst="rightArrow">
            <a:avLst/>
          </a:prstGeom>
          <a:solidFill>
            <a:srgbClr val="00206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ight Arrow 70"/>
          <p:cNvSpPr/>
          <p:nvPr/>
        </p:nvSpPr>
        <p:spPr>
          <a:xfrm rot="13622610">
            <a:off x="8234030" y="6168963"/>
            <a:ext cx="509395" cy="233828"/>
          </a:xfrm>
          <a:prstGeom prst="right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2" name="Picture 71" descr="38_customs.eps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9448800" y="5257800"/>
            <a:ext cx="1152091" cy="990600"/>
          </a:xfrm>
          <a:prstGeom prst="rect">
            <a:avLst/>
          </a:prstGeom>
          <a:solidFill>
            <a:srgbClr val="829E44"/>
          </a:solidFill>
        </p:spPr>
      </p:pic>
      <p:sp>
        <p:nvSpPr>
          <p:cNvPr id="74" name="Right Arrow 73"/>
          <p:cNvSpPr/>
          <p:nvPr/>
        </p:nvSpPr>
        <p:spPr>
          <a:xfrm rot="16200000">
            <a:off x="7781788" y="4581388"/>
            <a:ext cx="509395" cy="233828"/>
          </a:xfrm>
          <a:prstGeom prst="right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ight Arrow 74"/>
          <p:cNvSpPr/>
          <p:nvPr/>
        </p:nvSpPr>
        <p:spPr>
          <a:xfrm rot="5400000">
            <a:off x="13730617" y="2271384"/>
            <a:ext cx="509395" cy="233828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ight Arrow 75"/>
          <p:cNvSpPr/>
          <p:nvPr/>
        </p:nvSpPr>
        <p:spPr>
          <a:xfrm rot="1800000">
            <a:off x="6425357" y="2501994"/>
            <a:ext cx="630785" cy="267248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3" descr="C:\Program Files (x86)\Microsoft Office\MEDIA\CAGCAT10\j0187423.wmf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9448800" y="7315200"/>
            <a:ext cx="1644444" cy="1705184"/>
          </a:xfrm>
          <a:prstGeom prst="rect">
            <a:avLst/>
          </a:prstGeom>
          <a:noFill/>
        </p:spPr>
      </p:pic>
      <p:pic>
        <p:nvPicPr>
          <p:cNvPr id="2" name="Picture 2" descr="C:\Program Files (x86)\Microsoft Office\MEDIA\CAGCAT10\j0199727.wmf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flipH="1">
            <a:off x="13182600" y="3276600"/>
            <a:ext cx="1395397" cy="1371600"/>
          </a:xfrm>
          <a:prstGeom prst="rect">
            <a:avLst/>
          </a:prstGeom>
          <a:noFill/>
        </p:spPr>
      </p:pic>
      <p:sp>
        <p:nvSpPr>
          <p:cNvPr id="43" name="Right Arrow 42"/>
          <p:cNvSpPr/>
          <p:nvPr/>
        </p:nvSpPr>
        <p:spPr>
          <a:xfrm rot="2833330">
            <a:off x="10524003" y="8833580"/>
            <a:ext cx="620491" cy="294126"/>
          </a:xfrm>
          <a:prstGeom prst="right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C:\Program Files (x86)\Microsoft Office\MEDIA\CAGCAT10\j0240719.wmf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0591800" y="1600200"/>
            <a:ext cx="1163637" cy="1600200"/>
          </a:xfrm>
          <a:prstGeom prst="rect">
            <a:avLst/>
          </a:prstGeom>
          <a:noFill/>
        </p:spPr>
      </p:pic>
      <p:pic>
        <p:nvPicPr>
          <p:cNvPr id="1029" name="Picture 5" descr="C:\Program Files (x86)\Microsoft Office\MEDIA\CAGCAT10\j0234131.wmf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257800" y="2057400"/>
            <a:ext cx="931528" cy="990600"/>
          </a:xfrm>
          <a:prstGeom prst="rect">
            <a:avLst/>
          </a:prstGeom>
          <a:noFill/>
        </p:spPr>
      </p:pic>
      <p:pic>
        <p:nvPicPr>
          <p:cNvPr id="45" name="Picture 44" descr="Reports%20Area%20Chart.jpg"/>
          <p:cNvPicPr>
            <a:picLocks noChangeAspect="1"/>
          </p:cNvPicPr>
          <p:nvPr/>
        </p:nvPicPr>
        <p:blipFill>
          <a:blip r:embed="rId14" cstate="print"/>
          <a:srcRect l="45714"/>
          <a:stretch>
            <a:fillRect/>
          </a:stretch>
        </p:blipFill>
        <p:spPr>
          <a:xfrm>
            <a:off x="1066800" y="5029200"/>
            <a:ext cx="1447800" cy="1365504"/>
          </a:xfrm>
          <a:prstGeom prst="rect">
            <a:avLst/>
          </a:prstGeom>
        </p:spPr>
      </p:pic>
      <p:grpSp>
        <p:nvGrpSpPr>
          <p:cNvPr id="46" name="Group 45"/>
          <p:cNvGrpSpPr/>
          <p:nvPr/>
        </p:nvGrpSpPr>
        <p:grpSpPr>
          <a:xfrm>
            <a:off x="8749391" y="3005979"/>
            <a:ext cx="1232809" cy="1413621"/>
            <a:chOff x="8839200" y="2514600"/>
            <a:chExt cx="2285999" cy="2621280"/>
          </a:xfrm>
        </p:grpSpPr>
        <p:grpSp>
          <p:nvGrpSpPr>
            <p:cNvPr id="48" name="Group 21"/>
            <p:cNvGrpSpPr/>
            <p:nvPr/>
          </p:nvGrpSpPr>
          <p:grpSpPr>
            <a:xfrm>
              <a:off x="8839200" y="4495800"/>
              <a:ext cx="2194560" cy="640080"/>
              <a:chOff x="4343400" y="685808"/>
              <a:chExt cx="1245021" cy="457059"/>
            </a:xfrm>
          </p:grpSpPr>
          <p:sp>
            <p:nvSpPr>
              <p:cNvPr id="51" name="Rectangle 50"/>
              <p:cNvSpPr/>
              <p:nvPr/>
            </p:nvSpPr>
            <p:spPr>
              <a:xfrm>
                <a:off x="4343400" y="685808"/>
                <a:ext cx="1245021" cy="457059"/>
              </a:xfrm>
              <a:prstGeom prst="rect">
                <a:avLst/>
              </a:prstGeom>
              <a:solidFill>
                <a:srgbClr val="002060"/>
              </a:solidFill>
            </p:spPr>
            <p:style>
              <a:lnRef idx="1">
                <a:schemeClr val="dk1">
                  <a:alpha val="0"/>
                  <a:hueOff val="0"/>
                  <a:satOff val="0"/>
                  <a:lumOff val="0"/>
                  <a:alphaOff val="0"/>
                </a:schemeClr>
              </a:lnRef>
              <a:fillRef idx="0">
                <a:scrgbClr r="0" g="0" b="0"/>
              </a:fillRef>
              <a:effect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52" name="Rectangle 51"/>
              <p:cNvSpPr/>
              <p:nvPr/>
            </p:nvSpPr>
            <p:spPr>
              <a:xfrm>
                <a:off x="4343400" y="685808"/>
                <a:ext cx="1245021" cy="457059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24130" tIns="24130" rIns="24130" bIns="24130" numCol="1" spcCol="1270" anchor="ctr" anchorCtr="0">
                <a:noAutofit/>
              </a:bodyPr>
              <a:lstStyle/>
              <a:p>
                <a:pPr lvl="0" algn="ctr" defTabSz="8445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900" b="1" kern="1200" dirty="0" smtClean="0">
                    <a:solidFill>
                      <a:schemeClr val="bg1"/>
                    </a:solidFill>
                    <a:latin typeface="Arial Black" pitchFamily="34" charset="0"/>
                  </a:rPr>
                  <a:t>Pack</a:t>
                </a:r>
                <a:endParaRPr lang="en-US" sz="1900" b="1" kern="120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pic>
          <p:nvPicPr>
            <p:cNvPr id="49" name="Picture 48" descr="suitcase.png"/>
            <p:cNvPicPr>
              <a:picLocks noChangeAspect="1"/>
            </p:cNvPicPr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8839200" y="2514600"/>
              <a:ext cx="2285999" cy="1887990"/>
            </a:xfrm>
            <a:prstGeom prst="rect">
              <a:avLst/>
            </a:prstGeom>
          </p:spPr>
        </p:pic>
      </p:grpSp>
      <p:grpSp>
        <p:nvGrpSpPr>
          <p:cNvPr id="55" name="Group 54"/>
          <p:cNvGrpSpPr/>
          <p:nvPr/>
        </p:nvGrpSpPr>
        <p:grpSpPr>
          <a:xfrm>
            <a:off x="6096000" y="3200400"/>
            <a:ext cx="1447800" cy="1323517"/>
            <a:chOff x="9220200" y="6096001"/>
            <a:chExt cx="2971801" cy="2716695"/>
          </a:xfrm>
        </p:grpSpPr>
        <p:pic>
          <p:nvPicPr>
            <p:cNvPr id="58" name="Picture 57" descr="truck.png"/>
            <p:cNvPicPr>
              <a:picLocks noChangeAspect="1"/>
            </p:cNvPicPr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9220200" y="6096001"/>
              <a:ext cx="2911229" cy="1905000"/>
            </a:xfrm>
            <a:prstGeom prst="rect">
              <a:avLst/>
            </a:prstGeom>
          </p:spPr>
        </p:pic>
        <p:grpSp>
          <p:nvGrpSpPr>
            <p:cNvPr id="63" name="Group 12"/>
            <p:cNvGrpSpPr/>
            <p:nvPr/>
          </p:nvGrpSpPr>
          <p:grpSpPr>
            <a:xfrm>
              <a:off x="9296401" y="8126898"/>
              <a:ext cx="2895600" cy="685798"/>
              <a:chOff x="1709935" y="591988"/>
              <a:chExt cx="1689671" cy="483957"/>
            </a:xfrm>
          </p:grpSpPr>
          <p:sp>
            <p:nvSpPr>
              <p:cNvPr id="64" name="Rectangle 63"/>
              <p:cNvSpPr/>
              <p:nvPr/>
            </p:nvSpPr>
            <p:spPr>
              <a:xfrm>
                <a:off x="1709935" y="591988"/>
                <a:ext cx="1689671" cy="474427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DA9F0A"/>
                </a:solidFill>
              </a:ln>
            </p:spPr>
            <p:style>
              <a:lnRef idx="1">
                <a:scrgbClr r="0" g="0" b="0"/>
              </a:lnRef>
              <a:fillRef idx="0">
                <a:scrgbClr r="0" g="0" b="0"/>
              </a:fillRef>
              <a:effect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65" name="Rectangle 64"/>
              <p:cNvSpPr/>
              <p:nvPr/>
            </p:nvSpPr>
            <p:spPr>
              <a:xfrm>
                <a:off x="1932260" y="650959"/>
                <a:ext cx="1280593" cy="42498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24130" tIns="24130" rIns="24130" bIns="24130" numCol="1" spcCol="1270" anchor="ctr" anchorCtr="0">
                <a:noAutofit/>
              </a:bodyPr>
              <a:lstStyle/>
              <a:p>
                <a:pPr lvl="0" algn="ctr" defTabSz="8445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900" b="1" kern="1200" dirty="0" smtClean="0">
                    <a:solidFill>
                      <a:schemeClr val="bg1"/>
                    </a:solidFill>
                    <a:latin typeface="Arial Black" pitchFamily="34" charset="0"/>
                  </a:rPr>
                  <a:t>Turn In</a:t>
                </a:r>
              </a:p>
            </p:txBody>
          </p:sp>
        </p:grpSp>
      </p:grpSp>
      <p:grpSp>
        <p:nvGrpSpPr>
          <p:cNvPr id="66" name="Group 65"/>
          <p:cNvGrpSpPr/>
          <p:nvPr/>
        </p:nvGrpSpPr>
        <p:grpSpPr>
          <a:xfrm>
            <a:off x="5257800" y="5181600"/>
            <a:ext cx="1295400" cy="1534468"/>
            <a:chOff x="4648200" y="5715000"/>
            <a:chExt cx="2341543" cy="2773680"/>
          </a:xfrm>
        </p:grpSpPr>
        <p:pic>
          <p:nvPicPr>
            <p:cNvPr id="67" name="Picture 66" descr="35_ticketpurchase.eps"/>
            <p:cNvPicPr>
              <a:picLocks noChangeAspect="1"/>
            </p:cNvPicPr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4648200" y="5715000"/>
              <a:ext cx="2341543" cy="1981200"/>
            </a:xfrm>
            <a:prstGeom prst="rect">
              <a:avLst/>
            </a:prstGeom>
            <a:solidFill>
              <a:srgbClr val="75FB75"/>
            </a:solidFill>
          </p:spPr>
        </p:pic>
        <p:grpSp>
          <p:nvGrpSpPr>
            <p:cNvPr id="79" name="Group 18"/>
            <p:cNvGrpSpPr/>
            <p:nvPr/>
          </p:nvGrpSpPr>
          <p:grpSpPr>
            <a:xfrm>
              <a:off x="4724400" y="7848600"/>
              <a:ext cx="2194560" cy="640080"/>
              <a:chOff x="1180033" y="2949809"/>
              <a:chExt cx="1245021" cy="407720"/>
            </a:xfrm>
          </p:grpSpPr>
          <p:sp>
            <p:nvSpPr>
              <p:cNvPr id="80" name="Rectangle 79"/>
              <p:cNvSpPr/>
              <p:nvPr/>
            </p:nvSpPr>
            <p:spPr>
              <a:xfrm>
                <a:off x="1180033" y="2949809"/>
                <a:ext cx="1245021" cy="407719"/>
              </a:xfrm>
              <a:prstGeom prst="rect">
                <a:avLst/>
              </a:prstGeom>
              <a:solidFill>
                <a:srgbClr val="75FB75"/>
              </a:solidFill>
              <a:ln>
                <a:solidFill>
                  <a:srgbClr val="66FF66"/>
                </a:solidFill>
              </a:ln>
            </p:spPr>
            <p:style>
              <a:lnRef idx="1">
                <a:scrgbClr r="0" g="0" b="0"/>
              </a:lnRef>
              <a:fillRef idx="0">
                <a:scrgbClr r="0" g="0" b="0"/>
              </a:fillRef>
              <a:effect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81" name="Rectangle 80"/>
              <p:cNvSpPr/>
              <p:nvPr/>
            </p:nvSpPr>
            <p:spPr>
              <a:xfrm>
                <a:off x="1180033" y="2949810"/>
                <a:ext cx="1245021" cy="407719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24130" tIns="24130" rIns="24130" bIns="24130" numCol="1" spcCol="1270" anchor="ctr" anchorCtr="0">
                <a:noAutofit/>
              </a:bodyPr>
              <a:lstStyle/>
              <a:p>
                <a:pPr lvl="0" algn="ctr" defTabSz="8445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900" b="1" kern="1200" dirty="0" smtClean="0">
                    <a:solidFill>
                      <a:schemeClr val="bg1"/>
                    </a:solidFill>
                    <a:latin typeface="Arial Black" pitchFamily="34" charset="0"/>
                  </a:rPr>
                  <a:t>Issue</a:t>
                </a:r>
              </a:p>
            </p:txBody>
          </p:sp>
        </p:grp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/>
          <p:cNvGrpSpPr/>
          <p:nvPr/>
        </p:nvGrpSpPr>
        <p:grpSpPr>
          <a:xfrm>
            <a:off x="9220200" y="6096001"/>
            <a:ext cx="2971801" cy="2716695"/>
            <a:chOff x="9220200" y="6096001"/>
            <a:chExt cx="2971801" cy="2716695"/>
          </a:xfrm>
        </p:grpSpPr>
        <p:pic>
          <p:nvPicPr>
            <p:cNvPr id="26" name="Picture 25" descr="truck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220200" y="6096001"/>
              <a:ext cx="2911229" cy="1905000"/>
            </a:xfrm>
            <a:prstGeom prst="rect">
              <a:avLst/>
            </a:prstGeom>
          </p:spPr>
        </p:pic>
        <p:grpSp>
          <p:nvGrpSpPr>
            <p:cNvPr id="13" name="Group 12"/>
            <p:cNvGrpSpPr/>
            <p:nvPr/>
          </p:nvGrpSpPr>
          <p:grpSpPr>
            <a:xfrm>
              <a:off x="9296401" y="8126898"/>
              <a:ext cx="2895600" cy="685798"/>
              <a:chOff x="1709935" y="591988"/>
              <a:chExt cx="1689671" cy="483957"/>
            </a:xfrm>
          </p:grpSpPr>
          <p:sp>
            <p:nvSpPr>
              <p:cNvPr id="14" name="Rectangle 13"/>
              <p:cNvSpPr/>
              <p:nvPr/>
            </p:nvSpPr>
            <p:spPr>
              <a:xfrm>
                <a:off x="1709935" y="591988"/>
                <a:ext cx="1689671" cy="474427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DA9F0A"/>
                </a:solidFill>
              </a:ln>
            </p:spPr>
            <p:style>
              <a:lnRef idx="1">
                <a:scrgbClr r="0" g="0" b="0"/>
              </a:lnRef>
              <a:fillRef idx="0">
                <a:scrgbClr r="0" g="0" b="0"/>
              </a:fillRef>
              <a:effect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15" name="Rectangle 14"/>
              <p:cNvSpPr/>
              <p:nvPr/>
            </p:nvSpPr>
            <p:spPr>
              <a:xfrm>
                <a:off x="1932260" y="650959"/>
                <a:ext cx="1280593" cy="42498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24130" tIns="24130" rIns="24130" bIns="24130" numCol="1" spcCol="1270" anchor="ctr" anchorCtr="0">
                <a:noAutofit/>
              </a:bodyPr>
              <a:lstStyle/>
              <a:p>
                <a:pPr lvl="0" algn="ctr" defTabSz="8445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900" b="1" kern="1200" dirty="0" smtClean="0">
                    <a:solidFill>
                      <a:schemeClr val="bg1"/>
                    </a:solidFill>
                    <a:latin typeface="Arial Black" pitchFamily="34" charset="0"/>
                  </a:rPr>
                  <a:t>Turn In</a:t>
                </a:r>
              </a:p>
            </p:txBody>
          </p:sp>
        </p:grpSp>
      </p:grpSp>
      <p:pic>
        <p:nvPicPr>
          <p:cNvPr id="11" name="Picture 10" descr="38_customs.eps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57600" y="2286000"/>
            <a:ext cx="2215560" cy="1905000"/>
          </a:xfrm>
          <a:prstGeom prst="rect">
            <a:avLst/>
          </a:prstGeom>
          <a:solidFill>
            <a:srgbClr val="829E44"/>
          </a:solidFill>
        </p:spPr>
      </p:pic>
      <p:grpSp>
        <p:nvGrpSpPr>
          <p:cNvPr id="16" name="Group 15"/>
          <p:cNvGrpSpPr/>
          <p:nvPr/>
        </p:nvGrpSpPr>
        <p:grpSpPr>
          <a:xfrm>
            <a:off x="3657600" y="4343400"/>
            <a:ext cx="2193216" cy="638402"/>
            <a:chOff x="5118744" y="2972469"/>
            <a:chExt cx="1245021" cy="362401"/>
          </a:xfrm>
        </p:grpSpPr>
        <p:sp>
          <p:nvSpPr>
            <p:cNvPr id="17" name="Rectangle 16"/>
            <p:cNvSpPr/>
            <p:nvPr/>
          </p:nvSpPr>
          <p:spPr>
            <a:xfrm>
              <a:off x="5118744" y="2972469"/>
              <a:ext cx="1245021" cy="362400"/>
            </a:xfrm>
            <a:prstGeom prst="rect">
              <a:avLst/>
            </a:prstGeom>
            <a:solidFill>
              <a:srgbClr val="829E44"/>
            </a:solidFill>
          </p:spPr>
          <p:style>
            <a:lnRef idx="1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Rectangle 17"/>
            <p:cNvSpPr/>
            <p:nvPr/>
          </p:nvSpPr>
          <p:spPr>
            <a:xfrm>
              <a:off x="5118744" y="2972470"/>
              <a:ext cx="1245021" cy="362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4130" tIns="24130" rIns="24130" bIns="2413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900" b="1" kern="1200" dirty="0" smtClean="0">
                  <a:solidFill>
                    <a:schemeClr val="bg1"/>
                  </a:solidFill>
                  <a:latin typeface="Arial Black" pitchFamily="34" charset="0"/>
                </a:rPr>
                <a:t>Inspect</a:t>
              </a: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3657600" y="6019800"/>
            <a:ext cx="2341543" cy="2773680"/>
            <a:chOff x="4648200" y="5715000"/>
            <a:chExt cx="2341543" cy="2773680"/>
          </a:xfrm>
        </p:grpSpPr>
        <p:pic>
          <p:nvPicPr>
            <p:cNvPr id="9" name="Picture 8" descr="35_ticketpurchase.eps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648200" y="5715000"/>
              <a:ext cx="2341543" cy="1981200"/>
            </a:xfrm>
            <a:prstGeom prst="rect">
              <a:avLst/>
            </a:prstGeom>
            <a:solidFill>
              <a:srgbClr val="75FB75"/>
            </a:solidFill>
          </p:spPr>
        </p:pic>
        <p:grpSp>
          <p:nvGrpSpPr>
            <p:cNvPr id="19" name="Group 18"/>
            <p:cNvGrpSpPr/>
            <p:nvPr/>
          </p:nvGrpSpPr>
          <p:grpSpPr>
            <a:xfrm>
              <a:off x="4724400" y="7848600"/>
              <a:ext cx="2194560" cy="640080"/>
              <a:chOff x="1180033" y="2949809"/>
              <a:chExt cx="1245021" cy="407720"/>
            </a:xfrm>
          </p:grpSpPr>
          <p:sp>
            <p:nvSpPr>
              <p:cNvPr id="20" name="Rectangle 19"/>
              <p:cNvSpPr/>
              <p:nvPr/>
            </p:nvSpPr>
            <p:spPr>
              <a:xfrm>
                <a:off x="1180033" y="2949809"/>
                <a:ext cx="1245021" cy="407719"/>
              </a:xfrm>
              <a:prstGeom prst="rect">
                <a:avLst/>
              </a:prstGeom>
              <a:solidFill>
                <a:srgbClr val="75FB75"/>
              </a:solidFill>
              <a:ln>
                <a:solidFill>
                  <a:srgbClr val="66FF66"/>
                </a:solidFill>
              </a:ln>
            </p:spPr>
            <p:style>
              <a:lnRef idx="1">
                <a:scrgbClr r="0" g="0" b="0"/>
              </a:lnRef>
              <a:fillRef idx="0">
                <a:scrgbClr r="0" g="0" b="0"/>
              </a:fillRef>
              <a:effect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21" name="Rectangle 20"/>
              <p:cNvSpPr/>
              <p:nvPr/>
            </p:nvSpPr>
            <p:spPr>
              <a:xfrm>
                <a:off x="1180033" y="2949810"/>
                <a:ext cx="1245021" cy="407719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24130" tIns="24130" rIns="24130" bIns="24130" numCol="1" spcCol="1270" anchor="ctr" anchorCtr="0">
                <a:noAutofit/>
              </a:bodyPr>
              <a:lstStyle/>
              <a:p>
                <a:pPr lvl="0" algn="ctr" defTabSz="8445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900" b="1" kern="1200" dirty="0" smtClean="0">
                    <a:solidFill>
                      <a:schemeClr val="bg1"/>
                    </a:solidFill>
                    <a:latin typeface="Arial Black" pitchFamily="34" charset="0"/>
                  </a:rPr>
                  <a:t>Issue</a:t>
                </a:r>
              </a:p>
            </p:txBody>
          </p:sp>
        </p:grpSp>
      </p:grpSp>
      <p:grpSp>
        <p:nvGrpSpPr>
          <p:cNvPr id="27" name="Group 26"/>
          <p:cNvGrpSpPr/>
          <p:nvPr/>
        </p:nvGrpSpPr>
        <p:grpSpPr>
          <a:xfrm>
            <a:off x="9540630" y="2360522"/>
            <a:ext cx="2285999" cy="2621280"/>
            <a:chOff x="8839200" y="2514600"/>
            <a:chExt cx="2285999" cy="2621280"/>
          </a:xfrm>
        </p:grpSpPr>
        <p:grpSp>
          <p:nvGrpSpPr>
            <p:cNvPr id="22" name="Group 21"/>
            <p:cNvGrpSpPr/>
            <p:nvPr/>
          </p:nvGrpSpPr>
          <p:grpSpPr>
            <a:xfrm>
              <a:off x="8839200" y="4495800"/>
              <a:ext cx="2194560" cy="640080"/>
              <a:chOff x="4343400" y="685808"/>
              <a:chExt cx="1245021" cy="457059"/>
            </a:xfrm>
          </p:grpSpPr>
          <p:sp>
            <p:nvSpPr>
              <p:cNvPr id="23" name="Rectangle 22"/>
              <p:cNvSpPr/>
              <p:nvPr/>
            </p:nvSpPr>
            <p:spPr>
              <a:xfrm>
                <a:off x="4343400" y="685808"/>
                <a:ext cx="1245021" cy="457059"/>
              </a:xfrm>
              <a:prstGeom prst="rect">
                <a:avLst/>
              </a:prstGeom>
              <a:solidFill>
                <a:srgbClr val="002060"/>
              </a:solidFill>
            </p:spPr>
            <p:style>
              <a:lnRef idx="1">
                <a:schemeClr val="dk1">
                  <a:alpha val="0"/>
                  <a:hueOff val="0"/>
                  <a:satOff val="0"/>
                  <a:lumOff val="0"/>
                  <a:alphaOff val="0"/>
                </a:schemeClr>
              </a:lnRef>
              <a:fillRef idx="0">
                <a:scrgbClr r="0" g="0" b="0"/>
              </a:fillRef>
              <a:effect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24" name="Rectangle 23"/>
              <p:cNvSpPr/>
              <p:nvPr/>
            </p:nvSpPr>
            <p:spPr>
              <a:xfrm>
                <a:off x="4343400" y="685808"/>
                <a:ext cx="1245021" cy="457059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24130" tIns="24130" rIns="24130" bIns="24130" numCol="1" spcCol="1270" anchor="ctr" anchorCtr="0">
                <a:noAutofit/>
              </a:bodyPr>
              <a:lstStyle/>
              <a:p>
                <a:pPr lvl="0" algn="ctr" defTabSz="8445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900" b="1" kern="1200" dirty="0" smtClean="0">
                    <a:solidFill>
                      <a:schemeClr val="bg1"/>
                    </a:solidFill>
                    <a:latin typeface="Arial Black" pitchFamily="34" charset="0"/>
                  </a:rPr>
                  <a:t>Pack</a:t>
                </a:r>
                <a:endParaRPr lang="en-US" sz="1900" b="1" kern="120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pic>
          <p:nvPicPr>
            <p:cNvPr id="25" name="Picture 24" descr="suitcase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839200" y="2514600"/>
              <a:ext cx="2285999" cy="1887990"/>
            </a:xfrm>
            <a:prstGeom prst="rect">
              <a:avLst/>
            </a:prstGeom>
          </p:spPr>
        </p:pic>
      </p:grpSp>
      <p:pic>
        <p:nvPicPr>
          <p:cNvPr id="32" name="Picture 31" descr="ePTS logoNew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52400" y="304800"/>
            <a:ext cx="2286000" cy="136524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 flipH="1">
            <a:off x="3810000" y="2057400"/>
            <a:ext cx="8228366" cy="830997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4800" b="1" cap="all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Black" pitchFamily="34" charset="0"/>
              </a:rPr>
              <a:t>REPORTS</a:t>
            </a:r>
          </a:p>
        </p:txBody>
      </p:sp>
      <p:pic>
        <p:nvPicPr>
          <p:cNvPr id="6" name="Picture 5" descr="Reports%20Area%20Chart.jpg"/>
          <p:cNvPicPr>
            <a:picLocks noChangeAspect="1"/>
          </p:cNvPicPr>
          <p:nvPr/>
        </p:nvPicPr>
        <p:blipFill>
          <a:blip r:embed="rId2" cstate="print"/>
          <a:srcRect l="45714"/>
          <a:stretch>
            <a:fillRect/>
          </a:stretch>
        </p:blipFill>
        <p:spPr>
          <a:xfrm>
            <a:off x="5791200" y="3124200"/>
            <a:ext cx="3581400" cy="3377826"/>
          </a:xfrm>
          <a:prstGeom prst="rect">
            <a:avLst/>
          </a:prstGeom>
        </p:spPr>
      </p:pic>
      <p:pic>
        <p:nvPicPr>
          <p:cNvPr id="8" name="Picture 7" descr="ePTS logoNew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" y="304800"/>
            <a:ext cx="2286000" cy="1365249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828800" y="6934200"/>
          <a:ext cx="12344397" cy="1752600"/>
        </p:xfrm>
        <a:graphic>
          <a:graphicData uri="http://schemas.openxmlformats.org/drawingml/2006/table">
            <a:tbl>
              <a:tblPr/>
              <a:tblGrid>
                <a:gridCol w="949569"/>
                <a:gridCol w="949569"/>
                <a:gridCol w="949569"/>
                <a:gridCol w="949569"/>
                <a:gridCol w="949569"/>
                <a:gridCol w="949569"/>
                <a:gridCol w="949569"/>
                <a:gridCol w="949569"/>
                <a:gridCol w="949569"/>
                <a:gridCol w="949569"/>
                <a:gridCol w="949569"/>
                <a:gridCol w="949569"/>
                <a:gridCol w="949569"/>
              </a:tblGrid>
              <a:tr h="17526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1. Parachutes Reports</a:t>
                      </a:r>
                    </a:p>
                  </a:txBody>
                  <a:tcPr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2.  Parachutes by Rigger</a:t>
                      </a:r>
                    </a:p>
                  </a:txBody>
                  <a:tcPr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3. Daily Chutes Packed</a:t>
                      </a:r>
                    </a:p>
                  </a:txBody>
                  <a:tcPr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4. Pack Life Expiration</a:t>
                      </a:r>
                    </a:p>
                  </a:txBody>
                  <a:tcPr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5. Service Life Expiration</a:t>
                      </a:r>
                    </a:p>
                  </a:txBody>
                  <a:tcPr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6. Parachute Location</a:t>
                      </a:r>
                    </a:p>
                  </a:txBody>
                  <a:tcPr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7.  Parachute History</a:t>
                      </a:r>
                    </a:p>
                  </a:txBody>
                  <a:tcPr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8.  Issues Report</a:t>
                      </a:r>
                    </a:p>
                  </a:txBody>
                  <a:tcPr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9. Issue History</a:t>
                      </a:r>
                    </a:p>
                  </a:txBody>
                  <a:tcPr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10. Receipt Report</a:t>
                      </a:r>
                    </a:p>
                  </a:txBody>
                  <a:tcPr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A70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11. Receipt History</a:t>
                      </a:r>
                    </a:p>
                  </a:txBody>
                  <a:tcPr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A70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12.  Rigger Performance</a:t>
                      </a:r>
                    </a:p>
                  </a:txBody>
                  <a:tcPr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13.  Expired Certifications Report</a:t>
                      </a:r>
                    </a:p>
                  </a:txBody>
                  <a:tcPr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A706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ePTS logoNew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" y="304800"/>
            <a:ext cx="2286000" cy="1365249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2895600" y="3181290"/>
            <a:ext cx="4060245" cy="2289757"/>
            <a:chOff x="2133600" y="2971800"/>
            <a:chExt cx="4060245" cy="2289757"/>
          </a:xfrm>
        </p:grpSpPr>
        <p:pic>
          <p:nvPicPr>
            <p:cNvPr id="6" name="Picture 2" descr="C:\Program Files (x86)\Microsoft Office\MEDIA\CAGCAT10\j0233070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286000" y="3505200"/>
              <a:ext cx="3505200" cy="1756357"/>
            </a:xfrm>
            <a:prstGeom prst="rect">
              <a:avLst/>
            </a:prstGeom>
            <a:noFill/>
          </p:spPr>
        </p:pic>
        <p:sp>
          <p:nvSpPr>
            <p:cNvPr id="7" name="TextBox 6"/>
            <p:cNvSpPr txBox="1"/>
            <p:nvPr/>
          </p:nvSpPr>
          <p:spPr>
            <a:xfrm>
              <a:off x="2133600" y="2971800"/>
              <a:ext cx="4060245" cy="400110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wrap="square" rtlCol="0">
              <a:spAutoFit/>
              <a:scene3d>
                <a:camera prst="orthographicFront"/>
                <a:lightRig rig="brightRoom" dir="t"/>
              </a:scene3d>
              <a:sp3d contourW="6350" prstMaterial="plastic">
                <a:bevelT w="20320" h="20320" prst="angle"/>
                <a:contourClr>
                  <a:schemeClr val="accent1">
                    <a:tint val="100000"/>
                    <a:shade val="100000"/>
                    <a:hueMod val="100000"/>
                    <a:satMod val="100000"/>
                  </a:schemeClr>
                </a:contourClr>
              </a:sp3d>
            </a:bodyPr>
            <a:lstStyle/>
            <a:p>
              <a:pPr algn="ctr"/>
              <a:r>
                <a:rPr lang="en-US" sz="2000" b="1" cap="all" dirty="0" smtClean="0">
                  <a:ln/>
                  <a:solidFill>
                    <a:schemeClr val="bg1"/>
                  </a:solidFill>
                  <a:effectLst>
                    <a:outerShdw blurRad="19685" dist="12700" dir="5400000" algn="tl" rotWithShape="0">
                      <a:schemeClr val="accent1">
                        <a:satMod val="130000"/>
                        <a:alpha val="60000"/>
                      </a:schemeClr>
                    </a:outerShdw>
                    <a:reflection blurRad="10000" stA="55000" endPos="48000" dist="500" dir="5400000" sy="-100000" algn="bl" rotWithShape="0"/>
                  </a:effectLst>
                  <a:latin typeface="Arial Black" pitchFamily="34" charset="0"/>
                </a:rPr>
                <a:t>Jump Request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9122664" y="6534090"/>
            <a:ext cx="4059936" cy="2686110"/>
            <a:chOff x="8610600" y="6076890"/>
            <a:chExt cx="4059936" cy="2686110"/>
          </a:xfrm>
        </p:grpSpPr>
        <p:sp>
          <p:nvSpPr>
            <p:cNvPr id="9" name="TextBox 8"/>
            <p:cNvSpPr txBox="1"/>
            <p:nvPr/>
          </p:nvSpPr>
          <p:spPr>
            <a:xfrm>
              <a:off x="8610600" y="6076890"/>
              <a:ext cx="4059936" cy="365760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wrap="square" rtlCol="0">
              <a:spAutoFit/>
              <a:scene3d>
                <a:camera prst="orthographicFront"/>
                <a:lightRig rig="brightRoom" dir="t"/>
              </a:scene3d>
              <a:sp3d contourW="6350" prstMaterial="plastic">
                <a:bevelT w="20320" h="20320" prst="angle"/>
                <a:contourClr>
                  <a:schemeClr val="accent1">
                    <a:tint val="100000"/>
                    <a:shade val="100000"/>
                    <a:hueMod val="100000"/>
                    <a:satMod val="100000"/>
                  </a:schemeClr>
                </a:contourClr>
              </a:sp3d>
            </a:bodyPr>
            <a:lstStyle/>
            <a:p>
              <a:pPr algn="ctr"/>
              <a:r>
                <a:rPr lang="en-US" sz="2000" b="1" cap="all" dirty="0" smtClean="0">
                  <a:ln/>
                  <a:solidFill>
                    <a:schemeClr val="bg1"/>
                  </a:solidFill>
                  <a:effectLst>
                    <a:outerShdw blurRad="19685" dist="12700" dir="5400000" algn="tl" rotWithShape="0">
                      <a:schemeClr val="accent1">
                        <a:satMod val="130000"/>
                        <a:alpha val="60000"/>
                      </a:schemeClr>
                    </a:outerShdw>
                    <a:reflection blurRad="10000" stA="55000" endPos="48000" dist="500" dir="5400000" sy="-100000" algn="bl" rotWithShape="0"/>
                  </a:effectLst>
                  <a:latin typeface="Arial Black" pitchFamily="34" charset="0"/>
                </a:rPr>
                <a:t>maintenance</a:t>
              </a:r>
            </a:p>
          </p:txBody>
        </p:sp>
        <p:pic>
          <p:nvPicPr>
            <p:cNvPr id="11" name="Picture 2" descr="C:\Program Files (x86)\Microsoft Office\MEDIA\CAGCAT10\j0199727.wm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flipH="1">
              <a:off x="9466796" y="6683476"/>
              <a:ext cx="2115604" cy="2079524"/>
            </a:xfrm>
            <a:prstGeom prst="rect">
              <a:avLst/>
            </a:prstGeom>
            <a:noFill/>
          </p:spPr>
        </p:pic>
      </p:grpSp>
      <p:grpSp>
        <p:nvGrpSpPr>
          <p:cNvPr id="15" name="Group 14"/>
          <p:cNvGrpSpPr/>
          <p:nvPr/>
        </p:nvGrpSpPr>
        <p:grpSpPr>
          <a:xfrm>
            <a:off x="2895600" y="6400800"/>
            <a:ext cx="4059936" cy="3010020"/>
            <a:chOff x="2133600" y="6076890"/>
            <a:chExt cx="4059936" cy="3010020"/>
          </a:xfrm>
        </p:grpSpPr>
        <p:sp>
          <p:nvSpPr>
            <p:cNvPr id="10" name="TextBox 9"/>
            <p:cNvSpPr txBox="1"/>
            <p:nvPr/>
          </p:nvSpPr>
          <p:spPr>
            <a:xfrm>
              <a:off x="2133600" y="6076890"/>
              <a:ext cx="4059936" cy="400110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wrap="square" rtlCol="0">
              <a:spAutoFit/>
              <a:scene3d>
                <a:camera prst="orthographicFront"/>
                <a:lightRig rig="brightRoom" dir="t"/>
              </a:scene3d>
              <a:sp3d contourW="6350" prstMaterial="plastic">
                <a:bevelT w="20320" h="20320" prst="angle"/>
                <a:contourClr>
                  <a:schemeClr val="accent1">
                    <a:tint val="100000"/>
                    <a:shade val="100000"/>
                    <a:hueMod val="100000"/>
                    <a:satMod val="100000"/>
                  </a:schemeClr>
                </a:contourClr>
              </a:sp3d>
            </a:bodyPr>
            <a:lstStyle/>
            <a:p>
              <a:pPr algn="ctr"/>
              <a:r>
                <a:rPr lang="en-US" sz="2000" b="1" cap="all" dirty="0" smtClean="0">
                  <a:ln/>
                  <a:solidFill>
                    <a:schemeClr val="bg1"/>
                  </a:solidFill>
                  <a:effectLst>
                    <a:outerShdw blurRad="19685" dist="12700" dir="5400000" algn="tl" rotWithShape="0">
                      <a:schemeClr val="accent1">
                        <a:satMod val="130000"/>
                        <a:alpha val="60000"/>
                      </a:schemeClr>
                    </a:outerShdw>
                    <a:reflection blurRad="10000" stA="55000" endPos="48000" dist="500" dir="5400000" sy="-100000" algn="bl" rotWithShape="0"/>
                  </a:effectLst>
                  <a:latin typeface="Arial Black" pitchFamily="34" charset="0"/>
                </a:rPr>
                <a:t>Training Certification</a:t>
              </a:r>
            </a:p>
          </p:txBody>
        </p:sp>
        <p:pic>
          <p:nvPicPr>
            <p:cNvPr id="12" name="Picture 11" descr="C:\Program Files (x86)\Microsoft Office\MEDIA\CAGCAT10\j0240719.wmf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133274" y="6596952"/>
              <a:ext cx="1810653" cy="2489958"/>
            </a:xfrm>
            <a:prstGeom prst="rect">
              <a:avLst/>
            </a:prstGeom>
            <a:noFill/>
          </p:spPr>
        </p:pic>
      </p:grpSp>
      <p:grpSp>
        <p:nvGrpSpPr>
          <p:cNvPr id="16" name="Group 15"/>
          <p:cNvGrpSpPr/>
          <p:nvPr/>
        </p:nvGrpSpPr>
        <p:grpSpPr>
          <a:xfrm>
            <a:off x="9046464" y="3181290"/>
            <a:ext cx="4059936" cy="2362200"/>
            <a:chOff x="8001000" y="2971800"/>
            <a:chExt cx="4059936" cy="2362200"/>
          </a:xfrm>
        </p:grpSpPr>
        <p:sp>
          <p:nvSpPr>
            <p:cNvPr id="8" name="TextBox 7"/>
            <p:cNvSpPr txBox="1"/>
            <p:nvPr/>
          </p:nvSpPr>
          <p:spPr>
            <a:xfrm>
              <a:off x="8001000" y="2971800"/>
              <a:ext cx="4059936" cy="365760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wrap="square" rtlCol="0">
              <a:spAutoFit/>
              <a:scene3d>
                <a:camera prst="orthographicFront"/>
                <a:lightRig rig="brightRoom" dir="t"/>
              </a:scene3d>
              <a:sp3d contourW="6350" prstMaterial="plastic">
                <a:bevelT w="20320" h="20320" prst="angle"/>
                <a:contourClr>
                  <a:schemeClr val="accent1">
                    <a:tint val="100000"/>
                    <a:shade val="100000"/>
                    <a:hueMod val="100000"/>
                    <a:satMod val="100000"/>
                  </a:schemeClr>
                </a:contourClr>
              </a:sp3d>
            </a:bodyPr>
            <a:lstStyle/>
            <a:p>
              <a:pPr algn="ctr"/>
              <a:r>
                <a:rPr lang="en-US" sz="2000" b="1" cap="all" dirty="0" smtClean="0">
                  <a:ln/>
                  <a:solidFill>
                    <a:schemeClr val="bg1"/>
                  </a:solidFill>
                  <a:effectLst>
                    <a:outerShdw blurRad="19685" dist="12700" dir="5400000" algn="tl" rotWithShape="0">
                      <a:schemeClr val="accent1">
                        <a:satMod val="130000"/>
                        <a:alpha val="60000"/>
                      </a:schemeClr>
                    </a:outerShdw>
                    <a:reflection blurRad="10000" stA="55000" endPos="48000" dist="500" dir="5400000" sy="-100000" algn="bl" rotWithShape="0"/>
                  </a:effectLst>
                  <a:latin typeface="Arial Black" pitchFamily="34" charset="0"/>
                </a:rPr>
                <a:t>Daily  pull</a:t>
              </a:r>
            </a:p>
          </p:txBody>
        </p:sp>
        <p:pic>
          <p:nvPicPr>
            <p:cNvPr id="13" name="Picture 5" descr="C:\Program Files (x86)\Microsoft Office\MEDIA\CAGCAT10\j0234131.wmf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8839200" y="3505200"/>
              <a:ext cx="1719744" cy="1828800"/>
            </a:xfrm>
            <a:prstGeom prst="rect">
              <a:avLst/>
            </a:prstGeom>
            <a:noFill/>
          </p:spPr>
        </p:pic>
      </p:grpSp>
      <p:sp>
        <p:nvSpPr>
          <p:cNvPr id="19" name="TextBox 18"/>
          <p:cNvSpPr txBox="1"/>
          <p:nvPr/>
        </p:nvSpPr>
        <p:spPr>
          <a:xfrm flipH="1">
            <a:off x="3733800" y="1759803"/>
            <a:ext cx="8228366" cy="83099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4800" b="1" cap="all" dirty="0" smtClean="0">
                <a:ln/>
                <a:solidFill>
                  <a:srgbClr val="0070C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Black" pitchFamily="34" charset="0"/>
              </a:rPr>
              <a:t>ADMIN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111</Words>
  <Application>Microsoft Office PowerPoint</Application>
  <PresentationFormat>Custom</PresentationFormat>
  <Paragraphs>47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Slide 2</vt:lpstr>
      <vt:lpstr>Slide 3</vt:lpstr>
      <vt:lpstr>Slide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2013-07-11T16:45:35Z</dcterms:created>
  <dcterms:modified xsi:type="dcterms:W3CDTF">2014-01-08T15:37:14Z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LCID">
    <vt:i4>1033</vt:i4>
  </property>
  <property fmtid="{D5CDD505-2E9C-101B-9397-08002B2CF9AE}" pid="3" name="_Version">
    <vt:lpwstr>12.0.4518</vt:lpwstr>
  </property>
</Properties>
</file>