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notesMasterIdLst>
    <p:notesMasterId r:id="rId16"/>
  </p:notesMasterIdLst>
  <p:sldIdLst>
    <p:sldId id="256" r:id="rId2"/>
    <p:sldId id="267" r:id="rId3"/>
    <p:sldId id="266" r:id="rId4"/>
    <p:sldId id="268" r:id="rId5"/>
    <p:sldId id="257" r:id="rId6"/>
    <p:sldId id="270" r:id="rId7"/>
    <p:sldId id="262" r:id="rId8"/>
    <p:sldId id="264" r:id="rId9"/>
    <p:sldId id="265" r:id="rId10"/>
    <p:sldId id="259" r:id="rId11"/>
    <p:sldId id="269" r:id="rId12"/>
    <p:sldId id="263" r:id="rId13"/>
    <p:sldId id="258" r:id="rId14"/>
    <p:sldId id="260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4B2F31-CD96-4DA9-9525-95EFAFA695D3}" type="doc">
      <dgm:prSet loTypeId="urn:microsoft.com/office/officeart/2005/8/layout/cycle1" loCatId="cycle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4F93B4D-91C5-42E2-9340-495EC5DBF407}">
      <dgm:prSet phldrT="[Text]" custT="1"/>
      <dgm:spPr>
        <a:solidFill>
          <a:srgbClr val="829E44"/>
        </a:solidFill>
      </dgm:spPr>
      <dgm:t>
        <a:bodyPr/>
        <a:lstStyle/>
        <a:p>
          <a:r>
            <a:rPr lang="en-US" sz="1900" b="1" dirty="0" smtClean="0">
              <a:solidFill>
                <a:schemeClr val="bg1"/>
              </a:solidFill>
              <a:latin typeface="Arial Black" pitchFamily="34" charset="0"/>
            </a:rPr>
            <a:t>Inspect</a:t>
          </a:r>
        </a:p>
      </dgm:t>
    </dgm:pt>
    <dgm:pt modelId="{1AA500D0-2994-4190-84E2-4D26EBD7A830}" type="parTrans" cxnId="{356C1059-2921-4E62-8917-5ECE793DB897}">
      <dgm:prSet/>
      <dgm:spPr/>
      <dgm:t>
        <a:bodyPr/>
        <a:lstStyle/>
        <a:p>
          <a:endParaRPr lang="en-US"/>
        </a:p>
      </dgm:t>
    </dgm:pt>
    <dgm:pt modelId="{2E311BAB-F7DD-4CC2-9D4B-55CCCAB4447C}" type="sibTrans" cxnId="{356C1059-2921-4E62-8917-5ECE793DB897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5A9BA822-326C-48B1-966A-97737246DA9F}">
      <dgm:prSet phldrT="[Text]" custT="1"/>
      <dgm:spPr>
        <a:solidFill>
          <a:srgbClr val="7030A0"/>
        </a:solidFill>
      </dgm:spPr>
      <dgm:t>
        <a:bodyPr/>
        <a:lstStyle/>
        <a:p>
          <a:r>
            <a:rPr lang="en-US" sz="1600" b="1" dirty="0" smtClean="0">
              <a:solidFill>
                <a:schemeClr val="bg1"/>
              </a:solidFill>
              <a:latin typeface="Arial Black" pitchFamily="34" charset="0"/>
            </a:rPr>
            <a:t>Warehouse</a:t>
          </a:r>
        </a:p>
      </dgm:t>
    </dgm:pt>
    <dgm:pt modelId="{AA4FC048-9121-48E8-91FF-C8871D5173EC}" type="parTrans" cxnId="{1E3385A9-9183-45BA-A6F8-7AAE7BAD40BC}">
      <dgm:prSet/>
      <dgm:spPr/>
      <dgm:t>
        <a:bodyPr/>
        <a:lstStyle/>
        <a:p>
          <a:endParaRPr lang="en-US"/>
        </a:p>
      </dgm:t>
    </dgm:pt>
    <dgm:pt modelId="{929E2C9B-5FA4-4CF6-9AC5-1B6C43D07A07}" type="sibTrans" cxnId="{1E3385A9-9183-45BA-A6F8-7AAE7BAD40BC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9718F365-6DE7-4988-9BAA-BC89FEFE6CC0}">
      <dgm:prSet phldrT="[Text]" custT="1"/>
      <dgm:spPr>
        <a:noFill/>
        <a:ln>
          <a:noFill/>
        </a:ln>
      </dgm:spPr>
      <dgm:t>
        <a:bodyPr/>
        <a:lstStyle/>
        <a:p>
          <a:endParaRPr lang="en-US" sz="1900" b="1" dirty="0" smtClean="0">
            <a:solidFill>
              <a:schemeClr val="bg1"/>
            </a:solidFill>
            <a:latin typeface="Arial Black" pitchFamily="34" charset="0"/>
          </a:endParaRPr>
        </a:p>
      </dgm:t>
    </dgm:pt>
    <dgm:pt modelId="{3FBF47AE-F897-4EE1-9A47-FAC54F803BF6}" type="parTrans" cxnId="{B155207D-B69D-4FEE-A318-AF6FF51DFBB2}">
      <dgm:prSet/>
      <dgm:spPr/>
      <dgm:t>
        <a:bodyPr/>
        <a:lstStyle/>
        <a:p>
          <a:endParaRPr lang="en-US"/>
        </a:p>
      </dgm:t>
    </dgm:pt>
    <dgm:pt modelId="{6C40C517-AD53-4BD3-AB96-CF71B58C537B}" type="sibTrans" cxnId="{B155207D-B69D-4FEE-A318-AF6FF51DFBB2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 b="1" cap="none" spc="200">
            <a:ln w="29210">
              <a:solidFill>
                <a:schemeClr val="accent3">
                  <a:tint val="10000"/>
                </a:schemeClr>
              </a:solidFill>
            </a:ln>
            <a:solidFill>
              <a:schemeClr val="accent3">
                <a:satMod val="200000"/>
                <a:alpha val="50000"/>
              </a:schemeClr>
            </a:solidFill>
            <a:effectLst>
              <a:innerShdw blurRad="50800" dist="50800" dir="8100000">
                <a:srgbClr val="7D7D7D">
                  <a:alpha val="73000"/>
                </a:srgbClr>
              </a:innerShdw>
            </a:effectLst>
          </a:endParaRPr>
        </a:p>
      </dgm:t>
    </dgm:pt>
    <dgm:pt modelId="{E3405F5A-8C55-45DB-A5F3-E47615B282FA}">
      <dgm:prSet phldrT="[Text]" custT="1"/>
      <dgm:spPr>
        <a:noFill/>
        <a:ln>
          <a:noFill/>
        </a:ln>
      </dgm:spPr>
      <dgm:t>
        <a:bodyPr/>
        <a:lstStyle/>
        <a:p>
          <a:endParaRPr lang="en-US" sz="1900" b="1" dirty="0" smtClean="0">
            <a:solidFill>
              <a:schemeClr val="bg1"/>
            </a:solidFill>
            <a:latin typeface="Arial Black" pitchFamily="34" charset="0"/>
          </a:endParaRPr>
        </a:p>
      </dgm:t>
    </dgm:pt>
    <dgm:pt modelId="{BB0DD7DB-C953-4671-B1DC-D54DE7DC6315}" type="parTrans" cxnId="{8284C8F0-2A3B-4E94-83E3-08C3B6E52724}">
      <dgm:prSet/>
      <dgm:spPr/>
      <dgm:t>
        <a:bodyPr/>
        <a:lstStyle/>
        <a:p>
          <a:endParaRPr lang="en-US"/>
        </a:p>
      </dgm:t>
    </dgm:pt>
    <dgm:pt modelId="{DCE40361-D213-4326-B026-AABDCE65748D}" type="sibTrans" cxnId="{8284C8F0-2A3B-4E94-83E3-08C3B6E52724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BE088449-3708-4A01-8074-FF4AF6BCD745}">
      <dgm:prSet phldrT="[Text]" custT="1"/>
      <dgm:spPr>
        <a:noFill/>
      </dgm:spPr>
      <dgm:t>
        <a:bodyPr/>
        <a:lstStyle/>
        <a:p>
          <a:endParaRPr lang="en-US" sz="1900" b="1" dirty="0">
            <a:solidFill>
              <a:schemeClr val="bg1"/>
            </a:solidFill>
            <a:latin typeface="Arial Black" pitchFamily="34" charset="0"/>
          </a:endParaRPr>
        </a:p>
      </dgm:t>
    </dgm:pt>
    <dgm:pt modelId="{08AE2532-65EB-49F1-A985-DB2216AE2656}" type="sibTrans" cxnId="{364CE51E-90FA-4DFF-BDE1-F48DA21CF1BE}">
      <dgm:prSet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endParaRPr lang="en-US"/>
        </a:p>
      </dgm:t>
    </dgm:pt>
    <dgm:pt modelId="{688A5EEF-F6C1-4816-A1BF-322B8ECBE88B}" type="parTrans" cxnId="{364CE51E-90FA-4DFF-BDE1-F48DA21CF1BE}">
      <dgm:prSet/>
      <dgm:spPr/>
      <dgm:t>
        <a:bodyPr/>
        <a:lstStyle/>
        <a:p>
          <a:endParaRPr lang="en-US"/>
        </a:p>
      </dgm:t>
    </dgm:pt>
    <dgm:pt modelId="{1223FE33-1450-41E3-AECD-884ECC2DC3C4}" type="pres">
      <dgm:prSet presAssocID="{634B2F31-CD96-4DA9-9525-95EFAFA695D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390851E-AE8C-42CD-A196-D1367C7AD861}" type="pres">
      <dgm:prSet presAssocID="{BE088449-3708-4A01-8074-FF4AF6BCD745}" presName="dummy" presStyleCnt="0"/>
      <dgm:spPr/>
      <dgm:t>
        <a:bodyPr/>
        <a:lstStyle/>
        <a:p>
          <a:endParaRPr lang="en-US"/>
        </a:p>
      </dgm:t>
    </dgm:pt>
    <dgm:pt modelId="{7FFC58C3-AA70-4A9D-A024-3C7976FCF118}" type="pres">
      <dgm:prSet presAssocID="{BE088449-3708-4A01-8074-FF4AF6BCD745}" presName="node" presStyleLbl="revTx" presStyleIdx="0" presStyleCnt="5" custScaleY="36711" custRadScaleRad="96391" custRadScaleInc="30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799778-974F-4365-B2CB-9F0F359CC408}" type="pres">
      <dgm:prSet presAssocID="{08AE2532-65EB-49F1-A985-DB2216AE2656}" presName="sibTrans" presStyleLbl="node1" presStyleIdx="0" presStyleCnt="5"/>
      <dgm:spPr/>
      <dgm:t>
        <a:bodyPr/>
        <a:lstStyle/>
        <a:p>
          <a:endParaRPr lang="en-US"/>
        </a:p>
      </dgm:t>
    </dgm:pt>
    <dgm:pt modelId="{CD2FB890-5D9D-4086-A6BB-0A4347AB0492}" type="pres">
      <dgm:prSet presAssocID="{94F93B4D-91C5-42E2-9340-495EC5DBF407}" presName="dummy" presStyleCnt="0"/>
      <dgm:spPr/>
      <dgm:t>
        <a:bodyPr/>
        <a:lstStyle/>
        <a:p>
          <a:endParaRPr lang="en-US"/>
        </a:p>
      </dgm:t>
    </dgm:pt>
    <dgm:pt modelId="{01C4DBE1-08FC-441A-B8D1-52F4C8405807}" type="pres">
      <dgm:prSet presAssocID="{94F93B4D-91C5-42E2-9340-495EC5DBF407}" presName="node" presStyleLbl="revTx" presStyleIdx="1" presStyleCnt="5" custScaleX="198326" custScaleY="291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E719DE-7EFE-4818-9828-22CF4955C9A4}" type="pres">
      <dgm:prSet presAssocID="{2E311BAB-F7DD-4CC2-9D4B-55CCCAB4447C}" presName="sibTrans" presStyleLbl="node1" presStyleIdx="1" presStyleCnt="5"/>
      <dgm:spPr/>
      <dgm:t>
        <a:bodyPr/>
        <a:lstStyle/>
        <a:p>
          <a:endParaRPr lang="en-US"/>
        </a:p>
      </dgm:t>
    </dgm:pt>
    <dgm:pt modelId="{D861370E-E775-45D5-80B9-1712B2898CF9}" type="pres">
      <dgm:prSet presAssocID="{5A9BA822-326C-48B1-966A-97737246DA9F}" presName="dummy" presStyleCnt="0"/>
      <dgm:spPr/>
      <dgm:t>
        <a:bodyPr/>
        <a:lstStyle/>
        <a:p>
          <a:endParaRPr lang="en-US"/>
        </a:p>
      </dgm:t>
    </dgm:pt>
    <dgm:pt modelId="{88A03A3B-A466-453F-AD1E-B19AA2378B2C}" type="pres">
      <dgm:prSet presAssocID="{5A9BA822-326C-48B1-966A-97737246DA9F}" presName="node" presStyleLbl="revTx" presStyleIdx="2" presStyleCnt="5" custScaleX="154799" custScaleY="422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E8C394-1386-4DE0-A7A3-70B6970E1254}" type="pres">
      <dgm:prSet presAssocID="{929E2C9B-5FA4-4CF6-9AC5-1B6C43D07A07}" presName="sibTrans" presStyleLbl="node1" presStyleIdx="2" presStyleCnt="5"/>
      <dgm:spPr/>
      <dgm:t>
        <a:bodyPr/>
        <a:lstStyle/>
        <a:p>
          <a:endParaRPr lang="en-US"/>
        </a:p>
      </dgm:t>
    </dgm:pt>
    <dgm:pt modelId="{9AFEA1F3-D0DD-46FF-A4D3-E9A4976F197C}" type="pres">
      <dgm:prSet presAssocID="{9718F365-6DE7-4988-9BAA-BC89FEFE6CC0}" presName="dummy" presStyleCnt="0"/>
      <dgm:spPr/>
      <dgm:t>
        <a:bodyPr/>
        <a:lstStyle/>
        <a:p>
          <a:endParaRPr lang="en-US"/>
        </a:p>
      </dgm:t>
    </dgm:pt>
    <dgm:pt modelId="{9FFDAA37-5447-4D4C-8832-695608574DB6}" type="pres">
      <dgm:prSet presAssocID="{9718F365-6DE7-4988-9BAA-BC89FEFE6CC0}" presName="node" presStyleLbl="revTx" presStyleIdx="3" presStyleCnt="5" custScaleY="327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6589CE-279B-42F8-AD67-DD6EAC0AA94C}" type="pres">
      <dgm:prSet presAssocID="{6C40C517-AD53-4BD3-AB96-CF71B58C537B}" presName="sibTrans" presStyleLbl="node1" presStyleIdx="3" presStyleCnt="5"/>
      <dgm:spPr/>
      <dgm:t>
        <a:bodyPr/>
        <a:lstStyle/>
        <a:p>
          <a:endParaRPr lang="en-US"/>
        </a:p>
      </dgm:t>
    </dgm:pt>
    <dgm:pt modelId="{2BDDA037-E9FB-4ED1-BC50-3C30093CF277}" type="pres">
      <dgm:prSet presAssocID="{E3405F5A-8C55-45DB-A5F3-E47615B282FA}" presName="dummy" presStyleCnt="0"/>
      <dgm:spPr/>
      <dgm:t>
        <a:bodyPr/>
        <a:lstStyle/>
        <a:p>
          <a:endParaRPr lang="en-US"/>
        </a:p>
      </dgm:t>
    </dgm:pt>
    <dgm:pt modelId="{8237687D-FBC2-4C80-8683-717AE7490854}" type="pres">
      <dgm:prSet presAssocID="{E3405F5A-8C55-45DB-A5F3-E47615B282FA}" presName="node" presStyleLbl="revTx" presStyleIdx="4" presStyleCnt="5" custScaleY="381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10884A-54F7-4D23-BEDD-32CBA3034F38}" type="pres">
      <dgm:prSet presAssocID="{DCE40361-D213-4326-B026-AABDCE65748D}" presName="sibTrans" presStyleLbl="node1" presStyleIdx="4" presStyleCnt="5" custScaleX="109384" custScaleY="101186"/>
      <dgm:spPr/>
      <dgm:t>
        <a:bodyPr/>
        <a:lstStyle/>
        <a:p>
          <a:endParaRPr lang="en-US"/>
        </a:p>
      </dgm:t>
    </dgm:pt>
  </dgm:ptLst>
  <dgm:cxnLst>
    <dgm:cxn modelId="{BD956278-069A-4526-B5B1-931D4C5666D2}" type="presOf" srcId="{2E311BAB-F7DD-4CC2-9D4B-55CCCAB4447C}" destId="{12E719DE-7EFE-4818-9828-22CF4955C9A4}" srcOrd="0" destOrd="0" presId="urn:microsoft.com/office/officeart/2005/8/layout/cycle1"/>
    <dgm:cxn modelId="{977F418E-C4E3-42B6-9484-6C39A612C762}" type="presOf" srcId="{DCE40361-D213-4326-B026-AABDCE65748D}" destId="{1310884A-54F7-4D23-BEDD-32CBA3034F38}" srcOrd="0" destOrd="0" presId="urn:microsoft.com/office/officeart/2005/8/layout/cycle1"/>
    <dgm:cxn modelId="{364CE51E-90FA-4DFF-BDE1-F48DA21CF1BE}" srcId="{634B2F31-CD96-4DA9-9525-95EFAFA695D3}" destId="{BE088449-3708-4A01-8074-FF4AF6BCD745}" srcOrd="0" destOrd="0" parTransId="{688A5EEF-F6C1-4816-A1BF-322B8ECBE88B}" sibTransId="{08AE2532-65EB-49F1-A985-DB2216AE2656}"/>
    <dgm:cxn modelId="{356C1059-2921-4E62-8917-5ECE793DB897}" srcId="{634B2F31-CD96-4DA9-9525-95EFAFA695D3}" destId="{94F93B4D-91C5-42E2-9340-495EC5DBF407}" srcOrd="1" destOrd="0" parTransId="{1AA500D0-2994-4190-84E2-4D26EBD7A830}" sibTransId="{2E311BAB-F7DD-4CC2-9D4B-55CCCAB4447C}"/>
    <dgm:cxn modelId="{B155207D-B69D-4FEE-A318-AF6FF51DFBB2}" srcId="{634B2F31-CD96-4DA9-9525-95EFAFA695D3}" destId="{9718F365-6DE7-4988-9BAA-BC89FEFE6CC0}" srcOrd="3" destOrd="0" parTransId="{3FBF47AE-F897-4EE1-9A47-FAC54F803BF6}" sibTransId="{6C40C517-AD53-4BD3-AB96-CF71B58C537B}"/>
    <dgm:cxn modelId="{3C6BCF12-812B-4A26-979C-798FE8B2EC58}" type="presOf" srcId="{9718F365-6DE7-4988-9BAA-BC89FEFE6CC0}" destId="{9FFDAA37-5447-4D4C-8832-695608574DB6}" srcOrd="0" destOrd="0" presId="urn:microsoft.com/office/officeart/2005/8/layout/cycle1"/>
    <dgm:cxn modelId="{8284C8F0-2A3B-4E94-83E3-08C3B6E52724}" srcId="{634B2F31-CD96-4DA9-9525-95EFAFA695D3}" destId="{E3405F5A-8C55-45DB-A5F3-E47615B282FA}" srcOrd="4" destOrd="0" parTransId="{BB0DD7DB-C953-4671-B1DC-D54DE7DC6315}" sibTransId="{DCE40361-D213-4326-B026-AABDCE65748D}"/>
    <dgm:cxn modelId="{BB83111C-03C4-4E23-9394-CDC4EE52F147}" type="presOf" srcId="{94F93B4D-91C5-42E2-9340-495EC5DBF407}" destId="{01C4DBE1-08FC-441A-B8D1-52F4C8405807}" srcOrd="0" destOrd="0" presId="urn:microsoft.com/office/officeart/2005/8/layout/cycle1"/>
    <dgm:cxn modelId="{3547A46E-A16E-4887-8F43-27C3F942AC4E}" type="presOf" srcId="{634B2F31-CD96-4DA9-9525-95EFAFA695D3}" destId="{1223FE33-1450-41E3-AECD-884ECC2DC3C4}" srcOrd="0" destOrd="0" presId="urn:microsoft.com/office/officeart/2005/8/layout/cycle1"/>
    <dgm:cxn modelId="{C21F2CE1-4585-47E6-BAE0-21C18B334DAF}" type="presOf" srcId="{929E2C9B-5FA4-4CF6-9AC5-1B6C43D07A07}" destId="{2BE8C394-1386-4DE0-A7A3-70B6970E1254}" srcOrd="0" destOrd="0" presId="urn:microsoft.com/office/officeart/2005/8/layout/cycle1"/>
    <dgm:cxn modelId="{4C959E27-FEE3-4A75-B44E-6DDC566DB649}" type="presOf" srcId="{E3405F5A-8C55-45DB-A5F3-E47615B282FA}" destId="{8237687D-FBC2-4C80-8683-717AE7490854}" srcOrd="0" destOrd="0" presId="urn:microsoft.com/office/officeart/2005/8/layout/cycle1"/>
    <dgm:cxn modelId="{9A3C2530-921D-486A-960F-ACA6746D2B1A}" type="presOf" srcId="{5A9BA822-326C-48B1-966A-97737246DA9F}" destId="{88A03A3B-A466-453F-AD1E-B19AA2378B2C}" srcOrd="0" destOrd="0" presId="urn:microsoft.com/office/officeart/2005/8/layout/cycle1"/>
    <dgm:cxn modelId="{1E3385A9-9183-45BA-A6F8-7AAE7BAD40BC}" srcId="{634B2F31-CD96-4DA9-9525-95EFAFA695D3}" destId="{5A9BA822-326C-48B1-966A-97737246DA9F}" srcOrd="2" destOrd="0" parTransId="{AA4FC048-9121-48E8-91FF-C8871D5173EC}" sibTransId="{929E2C9B-5FA4-4CF6-9AC5-1B6C43D07A07}"/>
    <dgm:cxn modelId="{BACB9B31-54C9-4D2A-84FC-EDA6722D4821}" type="presOf" srcId="{BE088449-3708-4A01-8074-FF4AF6BCD745}" destId="{7FFC58C3-AA70-4A9D-A024-3C7976FCF118}" srcOrd="0" destOrd="0" presId="urn:microsoft.com/office/officeart/2005/8/layout/cycle1"/>
    <dgm:cxn modelId="{4586E9D6-14C0-48C0-9154-0D3897408573}" type="presOf" srcId="{08AE2532-65EB-49F1-A985-DB2216AE2656}" destId="{E0799778-974F-4365-B2CB-9F0F359CC408}" srcOrd="0" destOrd="0" presId="urn:microsoft.com/office/officeart/2005/8/layout/cycle1"/>
    <dgm:cxn modelId="{0DAE7D53-83C6-4037-8973-846F432A3528}" type="presOf" srcId="{6C40C517-AD53-4BD3-AB96-CF71B58C537B}" destId="{AA6589CE-279B-42F8-AD67-DD6EAC0AA94C}" srcOrd="0" destOrd="0" presId="urn:microsoft.com/office/officeart/2005/8/layout/cycle1"/>
    <dgm:cxn modelId="{B194743E-68F0-4686-B374-3C56CBA49C21}" type="presParOf" srcId="{1223FE33-1450-41E3-AECD-884ECC2DC3C4}" destId="{0390851E-AE8C-42CD-A196-D1367C7AD861}" srcOrd="0" destOrd="0" presId="urn:microsoft.com/office/officeart/2005/8/layout/cycle1"/>
    <dgm:cxn modelId="{5575EA09-229D-46ED-B5A6-11CD7D1953D4}" type="presParOf" srcId="{1223FE33-1450-41E3-AECD-884ECC2DC3C4}" destId="{7FFC58C3-AA70-4A9D-A024-3C7976FCF118}" srcOrd="1" destOrd="0" presId="urn:microsoft.com/office/officeart/2005/8/layout/cycle1"/>
    <dgm:cxn modelId="{D781CE5D-3751-4955-B35B-614113A8E52A}" type="presParOf" srcId="{1223FE33-1450-41E3-AECD-884ECC2DC3C4}" destId="{E0799778-974F-4365-B2CB-9F0F359CC408}" srcOrd="2" destOrd="0" presId="urn:microsoft.com/office/officeart/2005/8/layout/cycle1"/>
    <dgm:cxn modelId="{DA38F662-1DE4-45BD-889A-16EB7F472B3A}" type="presParOf" srcId="{1223FE33-1450-41E3-AECD-884ECC2DC3C4}" destId="{CD2FB890-5D9D-4086-A6BB-0A4347AB0492}" srcOrd="3" destOrd="0" presId="urn:microsoft.com/office/officeart/2005/8/layout/cycle1"/>
    <dgm:cxn modelId="{07C8C46B-F05C-4783-ABF3-FCF546ADB36F}" type="presParOf" srcId="{1223FE33-1450-41E3-AECD-884ECC2DC3C4}" destId="{01C4DBE1-08FC-441A-B8D1-52F4C8405807}" srcOrd="4" destOrd="0" presId="urn:microsoft.com/office/officeart/2005/8/layout/cycle1"/>
    <dgm:cxn modelId="{CFD03589-7B28-4233-92D2-DED0CC788CCF}" type="presParOf" srcId="{1223FE33-1450-41E3-AECD-884ECC2DC3C4}" destId="{12E719DE-7EFE-4818-9828-22CF4955C9A4}" srcOrd="5" destOrd="0" presId="urn:microsoft.com/office/officeart/2005/8/layout/cycle1"/>
    <dgm:cxn modelId="{276DB378-E227-4E62-96F4-2D3293CD4952}" type="presParOf" srcId="{1223FE33-1450-41E3-AECD-884ECC2DC3C4}" destId="{D861370E-E775-45D5-80B9-1712B2898CF9}" srcOrd="6" destOrd="0" presId="urn:microsoft.com/office/officeart/2005/8/layout/cycle1"/>
    <dgm:cxn modelId="{89BF8662-31B2-4A5B-9727-EBD3C803E1C8}" type="presParOf" srcId="{1223FE33-1450-41E3-AECD-884ECC2DC3C4}" destId="{88A03A3B-A466-453F-AD1E-B19AA2378B2C}" srcOrd="7" destOrd="0" presId="urn:microsoft.com/office/officeart/2005/8/layout/cycle1"/>
    <dgm:cxn modelId="{52463500-D7A8-4A90-81E0-9D97878CCCAF}" type="presParOf" srcId="{1223FE33-1450-41E3-AECD-884ECC2DC3C4}" destId="{2BE8C394-1386-4DE0-A7A3-70B6970E1254}" srcOrd="8" destOrd="0" presId="urn:microsoft.com/office/officeart/2005/8/layout/cycle1"/>
    <dgm:cxn modelId="{9E48CBFA-CFA1-4D4E-8DC3-46514A179EF5}" type="presParOf" srcId="{1223FE33-1450-41E3-AECD-884ECC2DC3C4}" destId="{9AFEA1F3-D0DD-46FF-A4D3-E9A4976F197C}" srcOrd="9" destOrd="0" presId="urn:microsoft.com/office/officeart/2005/8/layout/cycle1"/>
    <dgm:cxn modelId="{2C8BB8D2-ECD1-43B5-AE57-C03661725D1A}" type="presParOf" srcId="{1223FE33-1450-41E3-AECD-884ECC2DC3C4}" destId="{9FFDAA37-5447-4D4C-8832-695608574DB6}" srcOrd="10" destOrd="0" presId="urn:microsoft.com/office/officeart/2005/8/layout/cycle1"/>
    <dgm:cxn modelId="{099ADED3-22AC-4D6A-9A7F-0184B9D0F135}" type="presParOf" srcId="{1223FE33-1450-41E3-AECD-884ECC2DC3C4}" destId="{AA6589CE-279B-42F8-AD67-DD6EAC0AA94C}" srcOrd="11" destOrd="0" presId="urn:microsoft.com/office/officeart/2005/8/layout/cycle1"/>
    <dgm:cxn modelId="{096A82B3-2EE4-4E10-AAFC-FD5FD76BAB88}" type="presParOf" srcId="{1223FE33-1450-41E3-AECD-884ECC2DC3C4}" destId="{2BDDA037-E9FB-4ED1-BC50-3C30093CF277}" srcOrd="12" destOrd="0" presId="urn:microsoft.com/office/officeart/2005/8/layout/cycle1"/>
    <dgm:cxn modelId="{BB1E2BB1-5B3D-460F-B137-62F28C762CC8}" type="presParOf" srcId="{1223FE33-1450-41E3-AECD-884ECC2DC3C4}" destId="{8237687D-FBC2-4C80-8683-717AE7490854}" srcOrd="13" destOrd="0" presId="urn:microsoft.com/office/officeart/2005/8/layout/cycle1"/>
    <dgm:cxn modelId="{85842549-84CD-4456-99D8-37F22C208E3E}" type="presParOf" srcId="{1223FE33-1450-41E3-AECD-884ECC2DC3C4}" destId="{1310884A-54F7-4D23-BEDD-32CBA3034F38}" srcOrd="14" destOrd="0" presId="urn:microsoft.com/office/officeart/2005/8/layout/cycle1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89887A-B362-438D-B4CB-959DAEE1332A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F2BEE99-918B-407F-8C22-4879131E1B2E}">
      <dgm:prSet phldrT="[Text]" custT="1"/>
      <dgm:spPr/>
      <dgm:t>
        <a:bodyPr/>
        <a:lstStyle/>
        <a:p>
          <a:r>
            <a:rPr lang="en-US" sz="4000" dirty="0" smtClean="0"/>
            <a:t>Admin</a:t>
          </a:r>
          <a:endParaRPr lang="en-US" sz="4000" dirty="0"/>
        </a:p>
      </dgm:t>
    </dgm:pt>
    <dgm:pt modelId="{D3A521FB-6A0A-4FA1-8909-CE66A41F7327}" type="parTrans" cxnId="{F2D55A7F-5E6B-4287-9B00-CE71C37B8A70}">
      <dgm:prSet/>
      <dgm:spPr/>
      <dgm:t>
        <a:bodyPr/>
        <a:lstStyle/>
        <a:p>
          <a:endParaRPr lang="en-US"/>
        </a:p>
      </dgm:t>
    </dgm:pt>
    <dgm:pt modelId="{4E2D0C27-5E62-4F3E-A110-E5FE74FE55E7}" type="sibTrans" cxnId="{F2D55A7F-5E6B-4287-9B00-CE71C37B8A70}">
      <dgm:prSet/>
      <dgm:spPr/>
      <dgm:t>
        <a:bodyPr/>
        <a:lstStyle/>
        <a:p>
          <a:endParaRPr lang="en-US"/>
        </a:p>
      </dgm:t>
    </dgm:pt>
    <dgm:pt modelId="{51CC103C-1CA7-4F63-8B16-EFB9068CB52C}">
      <dgm:prSet phldrT="[Text]" custT="1"/>
      <dgm:spPr/>
      <dgm:t>
        <a:bodyPr/>
        <a:lstStyle/>
        <a:p>
          <a:pPr algn="ctr"/>
          <a:r>
            <a:rPr lang="en-US" sz="1400" b="1" dirty="0" smtClean="0"/>
            <a:t>FEB</a:t>
          </a:r>
          <a:r>
            <a:rPr lang="en-US" sz="1200" b="1" dirty="0" smtClean="0"/>
            <a:t/>
          </a:r>
          <a:br>
            <a:rPr lang="en-US" sz="1200" b="1" dirty="0" smtClean="0"/>
          </a:br>
          <a:r>
            <a:rPr lang="en-US" sz="1200" b="0" dirty="0" smtClean="0"/>
            <a:t>-  Admin</a:t>
          </a:r>
          <a:br>
            <a:rPr lang="en-US" sz="1200" b="0" dirty="0" smtClean="0"/>
          </a:br>
          <a:r>
            <a:rPr lang="en-US" sz="1200" b="0" dirty="0" smtClean="0"/>
            <a:t>-  User Mgt.</a:t>
          </a:r>
          <a:br>
            <a:rPr lang="en-US" sz="1200" b="0" dirty="0" smtClean="0"/>
          </a:br>
          <a:r>
            <a:rPr lang="en-US" sz="1200" b="0" dirty="0" smtClean="0"/>
            <a:t>-  Education</a:t>
          </a:r>
          <a:br>
            <a:rPr lang="en-US" sz="1200" b="0" dirty="0" smtClean="0"/>
          </a:br>
          <a:r>
            <a:rPr lang="en-US" sz="1200" b="0" dirty="0" smtClean="0"/>
            <a:t>-  Jump Request</a:t>
          </a:r>
          <a:br>
            <a:rPr lang="en-US" sz="1200" b="0" dirty="0" smtClean="0"/>
          </a:br>
          <a:r>
            <a:rPr lang="en-US" sz="1200" b="0" dirty="0" smtClean="0"/>
            <a:t>-  Repair</a:t>
          </a:r>
          <a:endParaRPr lang="en-US" sz="1200" b="0" dirty="0"/>
        </a:p>
      </dgm:t>
    </dgm:pt>
    <dgm:pt modelId="{E6CCDF87-B69E-4382-86CE-936F5E4F7177}" type="parTrans" cxnId="{59911629-7C11-456B-A933-2D2E6CAF5639}">
      <dgm:prSet/>
      <dgm:spPr/>
      <dgm:t>
        <a:bodyPr/>
        <a:lstStyle/>
        <a:p>
          <a:endParaRPr lang="en-US"/>
        </a:p>
      </dgm:t>
    </dgm:pt>
    <dgm:pt modelId="{E219BAA9-67E5-48CF-AEC6-0024AB02DBB0}" type="sibTrans" cxnId="{59911629-7C11-456B-A933-2D2E6CAF5639}">
      <dgm:prSet/>
      <dgm:spPr/>
      <dgm:t>
        <a:bodyPr/>
        <a:lstStyle/>
        <a:p>
          <a:endParaRPr lang="en-US"/>
        </a:p>
      </dgm:t>
    </dgm:pt>
    <dgm:pt modelId="{633BB9DB-0C39-418F-8242-2EE6CFD4B812}">
      <dgm:prSet phldrT="[Text]" custT="1"/>
      <dgm:spPr/>
      <dgm:t>
        <a:bodyPr/>
        <a:lstStyle/>
        <a:p>
          <a:r>
            <a:rPr lang="en-US" sz="4000" dirty="0" smtClean="0"/>
            <a:t>AIT </a:t>
          </a:r>
          <a:endParaRPr lang="en-US" sz="4000" dirty="0"/>
        </a:p>
      </dgm:t>
    </dgm:pt>
    <dgm:pt modelId="{A980A22A-CADF-4DC5-9417-F1A1AF0D6E1E}" type="parTrans" cxnId="{DA760FCA-5FFC-4245-BB68-7AF45EA86C87}">
      <dgm:prSet/>
      <dgm:spPr/>
      <dgm:t>
        <a:bodyPr/>
        <a:lstStyle/>
        <a:p>
          <a:endParaRPr lang="en-US"/>
        </a:p>
      </dgm:t>
    </dgm:pt>
    <dgm:pt modelId="{C1637B92-E23E-4080-8FED-972A820575D0}" type="sibTrans" cxnId="{DA760FCA-5FFC-4245-BB68-7AF45EA86C87}">
      <dgm:prSet/>
      <dgm:spPr/>
      <dgm:t>
        <a:bodyPr/>
        <a:lstStyle/>
        <a:p>
          <a:endParaRPr lang="en-US"/>
        </a:p>
      </dgm:t>
    </dgm:pt>
    <dgm:pt modelId="{9FE07387-36E2-43B7-84A7-D6FDDD1AF115}">
      <dgm:prSet phldrT="[Text]" custT="1"/>
      <dgm:spPr/>
      <dgm:t>
        <a:bodyPr/>
        <a:lstStyle/>
        <a:p>
          <a:r>
            <a:rPr lang="en-US" sz="1400" b="1" dirty="0" smtClean="0"/>
            <a:t>Read Tag</a:t>
          </a:r>
          <a:endParaRPr lang="en-US" sz="1400" b="0" dirty="0" smtClean="0"/>
        </a:p>
        <a:p>
          <a:r>
            <a:rPr lang="en-US" sz="1400" b="0" dirty="0" smtClean="0"/>
            <a:t>Pack/Inspect</a:t>
          </a:r>
          <a:br>
            <a:rPr lang="en-US" sz="1400" b="0" dirty="0" smtClean="0"/>
          </a:br>
          <a:r>
            <a:rPr lang="en-US" sz="1400" b="0" dirty="0" smtClean="0"/>
            <a:t>Issue/Receive</a:t>
          </a:r>
          <a:br>
            <a:rPr lang="en-US" sz="1400" b="0" dirty="0" smtClean="0"/>
          </a:br>
          <a:endParaRPr lang="en-US" sz="1400" b="0" dirty="0"/>
        </a:p>
      </dgm:t>
    </dgm:pt>
    <dgm:pt modelId="{49293797-18F3-4B3C-8F9B-47978AE3CE75}" type="parTrans" cxnId="{2E75D5A1-559B-4EB6-A7C5-93D79DF0536B}">
      <dgm:prSet/>
      <dgm:spPr/>
      <dgm:t>
        <a:bodyPr/>
        <a:lstStyle/>
        <a:p>
          <a:endParaRPr lang="en-US"/>
        </a:p>
      </dgm:t>
    </dgm:pt>
    <dgm:pt modelId="{4D81E567-CF75-4CD6-B5A5-41AB799575CB}" type="sibTrans" cxnId="{2E75D5A1-559B-4EB6-A7C5-93D79DF0536B}">
      <dgm:prSet/>
      <dgm:spPr/>
      <dgm:t>
        <a:bodyPr/>
        <a:lstStyle/>
        <a:p>
          <a:endParaRPr lang="en-US"/>
        </a:p>
      </dgm:t>
    </dgm:pt>
    <dgm:pt modelId="{5E3EFC2B-E285-4C83-9BB8-2A5FE462E969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1400" b="1" dirty="0" smtClean="0"/>
            <a:t>Tag Association</a:t>
          </a:r>
        </a:p>
        <a:p>
          <a:pPr>
            <a:lnSpc>
              <a:spcPct val="100000"/>
            </a:lnSpc>
          </a:pPr>
          <a:r>
            <a:rPr lang="en-US" sz="1400" b="0" dirty="0" smtClean="0"/>
            <a:t>Pack/Inspect</a:t>
          </a:r>
          <a:br>
            <a:rPr lang="en-US" sz="1400" b="0" dirty="0" smtClean="0"/>
          </a:br>
          <a:r>
            <a:rPr lang="en-US" sz="1400" b="0" dirty="0" smtClean="0"/>
            <a:t>Issue/Receive</a:t>
          </a:r>
          <a:br>
            <a:rPr lang="en-US" sz="1400" b="0" dirty="0" smtClean="0"/>
          </a:br>
          <a:r>
            <a:rPr lang="en-US" sz="1400" b="0" dirty="0" smtClean="0"/>
            <a:t>Repair</a:t>
          </a:r>
          <a:endParaRPr lang="en-US" sz="1400" b="0" dirty="0"/>
        </a:p>
      </dgm:t>
    </dgm:pt>
    <dgm:pt modelId="{30E48DB6-3BA4-4001-99CE-20BACB17B94D}" type="parTrans" cxnId="{D382F78F-1295-4373-9E4E-BC1A9B97DDE5}">
      <dgm:prSet/>
      <dgm:spPr/>
      <dgm:t>
        <a:bodyPr/>
        <a:lstStyle/>
        <a:p>
          <a:endParaRPr lang="en-US"/>
        </a:p>
      </dgm:t>
    </dgm:pt>
    <dgm:pt modelId="{A2AFD159-7841-436D-AA18-6E415E3492C4}" type="sibTrans" cxnId="{D382F78F-1295-4373-9E4E-BC1A9B97DDE5}">
      <dgm:prSet/>
      <dgm:spPr/>
      <dgm:t>
        <a:bodyPr/>
        <a:lstStyle/>
        <a:p>
          <a:endParaRPr lang="en-US"/>
        </a:p>
      </dgm:t>
    </dgm:pt>
    <dgm:pt modelId="{0E6BADE2-7086-4EC2-B7E6-450B001EEF05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1400" b="1" smtClean="0"/>
            <a:t>Pair/Sign – BAI</a:t>
          </a:r>
          <a:br>
            <a:rPr lang="en-US" sz="1400" b="1" smtClean="0"/>
          </a:br>
          <a:r>
            <a:rPr lang="en-US" sz="1100" b="0" smtClean="0"/>
            <a:t>- Name, PIN Validate</a:t>
          </a:r>
          <a:br>
            <a:rPr lang="en-US" sz="1100" b="0" smtClean="0"/>
          </a:br>
          <a:r>
            <a:rPr lang="en-US" sz="1100" b="0" smtClean="0"/>
            <a:t>-  Android/FEB User</a:t>
          </a:r>
          <a:br>
            <a:rPr lang="en-US" sz="1100" b="0" smtClean="0"/>
          </a:br>
          <a:r>
            <a:rPr lang="en-US" sz="1100" b="0" smtClean="0"/>
            <a:t>-  Read Perms vs. in situ </a:t>
          </a:r>
          <a:endParaRPr lang="en-US" sz="1100" b="0" dirty="0"/>
        </a:p>
      </dgm:t>
    </dgm:pt>
    <dgm:pt modelId="{F1DF7481-39FB-476F-8E3A-D4F4CE67B4CF}" type="parTrans" cxnId="{74311CFD-E838-4CD6-BC02-0D2221711A66}">
      <dgm:prSet/>
      <dgm:spPr/>
      <dgm:t>
        <a:bodyPr/>
        <a:lstStyle/>
        <a:p>
          <a:endParaRPr lang="en-US"/>
        </a:p>
      </dgm:t>
    </dgm:pt>
    <dgm:pt modelId="{7E84789A-8309-4832-B563-A6046DFC1D5C}" type="sibTrans" cxnId="{74311CFD-E838-4CD6-BC02-0D2221711A66}">
      <dgm:prSet/>
      <dgm:spPr/>
      <dgm:t>
        <a:bodyPr/>
        <a:lstStyle/>
        <a:p>
          <a:endParaRPr lang="en-US"/>
        </a:p>
      </dgm:t>
    </dgm:pt>
    <dgm:pt modelId="{CFC23AF8-9D14-42A4-8E69-25F031F1F661}">
      <dgm:prSet phldrT="[Text]" custT="1"/>
      <dgm:spPr/>
      <dgm:t>
        <a:bodyPr/>
        <a:lstStyle/>
        <a:p>
          <a:r>
            <a:rPr lang="en-US" sz="1400" b="1" dirty="0" smtClean="0"/>
            <a:t>SYNC  RFO to FEB</a:t>
          </a:r>
        </a:p>
      </dgm:t>
    </dgm:pt>
    <dgm:pt modelId="{CD399BAF-84C9-42E2-8D5C-F10DD4579F46}" type="parTrans" cxnId="{C75D52AF-80C1-4014-94F9-AA841ECFEA44}">
      <dgm:prSet/>
      <dgm:spPr/>
      <dgm:t>
        <a:bodyPr/>
        <a:lstStyle/>
        <a:p>
          <a:endParaRPr lang="en-US"/>
        </a:p>
      </dgm:t>
    </dgm:pt>
    <dgm:pt modelId="{FAFE52CA-7784-4773-A309-C637882C537A}" type="sibTrans" cxnId="{C75D52AF-80C1-4014-94F9-AA841ECFEA44}">
      <dgm:prSet/>
      <dgm:spPr/>
      <dgm:t>
        <a:bodyPr/>
        <a:lstStyle/>
        <a:p>
          <a:endParaRPr lang="en-US"/>
        </a:p>
      </dgm:t>
    </dgm:pt>
    <dgm:pt modelId="{027C6628-6810-4C35-AC8B-600B7AEB8FEC}">
      <dgm:prSet phldrT="[Text]" custT="1"/>
      <dgm:spPr/>
      <dgm:t>
        <a:bodyPr/>
        <a:lstStyle/>
        <a:p>
          <a:r>
            <a:rPr lang="en-US" sz="1400" b="1" dirty="0" smtClean="0"/>
            <a:t>PIF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-  Bin Assoc.</a:t>
          </a:r>
          <a:br>
            <a:rPr lang="en-US" sz="1400" dirty="0" smtClean="0"/>
          </a:br>
          <a:r>
            <a:rPr lang="en-US" sz="1400" dirty="0" smtClean="0"/>
            <a:t>-  Error</a:t>
          </a:r>
          <a:endParaRPr lang="en-US" sz="1400" b="1" dirty="0"/>
        </a:p>
      </dgm:t>
    </dgm:pt>
    <dgm:pt modelId="{AFC4EE83-61C6-4202-AB1E-9D2E83BF52D8}" type="parTrans" cxnId="{6EC4F1CF-B0B5-452C-8DE4-959DE2D64003}">
      <dgm:prSet/>
      <dgm:spPr/>
      <dgm:t>
        <a:bodyPr/>
        <a:lstStyle/>
        <a:p>
          <a:endParaRPr lang="en-US"/>
        </a:p>
      </dgm:t>
    </dgm:pt>
    <dgm:pt modelId="{B07297DC-7332-4E70-BF10-B41CFE44B740}" type="sibTrans" cxnId="{6EC4F1CF-B0B5-452C-8DE4-959DE2D64003}">
      <dgm:prSet/>
      <dgm:spPr/>
      <dgm:t>
        <a:bodyPr/>
        <a:lstStyle/>
        <a:p>
          <a:endParaRPr lang="en-US"/>
        </a:p>
      </dgm:t>
    </dgm:pt>
    <dgm:pt modelId="{863E1A24-DAE3-4DC7-8555-2745D4CCBAA0}" type="pres">
      <dgm:prSet presAssocID="{EA89887A-B362-438D-B4CB-959DAEE1332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6FD2A3B-AA6E-42D8-B7CF-C2FA074E996B}" type="pres">
      <dgm:prSet presAssocID="{CF2BEE99-918B-407F-8C22-4879131E1B2E}" presName="root" presStyleCnt="0"/>
      <dgm:spPr/>
    </dgm:pt>
    <dgm:pt modelId="{530D5C34-F551-4389-9026-E0BEB2E4D4DC}" type="pres">
      <dgm:prSet presAssocID="{CF2BEE99-918B-407F-8C22-4879131E1B2E}" presName="rootComposite" presStyleCnt="0"/>
      <dgm:spPr/>
    </dgm:pt>
    <dgm:pt modelId="{7FAB04B8-9DE5-4C17-B6B4-EB54BBEDA296}" type="pres">
      <dgm:prSet presAssocID="{CF2BEE99-918B-407F-8C22-4879131E1B2E}" presName="rootText" presStyleLbl="node1" presStyleIdx="0" presStyleCnt="2"/>
      <dgm:spPr/>
      <dgm:t>
        <a:bodyPr/>
        <a:lstStyle/>
        <a:p>
          <a:endParaRPr lang="en-US"/>
        </a:p>
      </dgm:t>
    </dgm:pt>
    <dgm:pt modelId="{A16A8889-15C3-48C5-9F58-1FAF6D286998}" type="pres">
      <dgm:prSet presAssocID="{CF2BEE99-918B-407F-8C22-4879131E1B2E}" presName="rootConnector" presStyleLbl="node1" presStyleIdx="0" presStyleCnt="2"/>
      <dgm:spPr/>
      <dgm:t>
        <a:bodyPr/>
        <a:lstStyle/>
        <a:p>
          <a:endParaRPr lang="en-US"/>
        </a:p>
      </dgm:t>
    </dgm:pt>
    <dgm:pt modelId="{FF0F3097-6550-4166-B188-A5DE5063F431}" type="pres">
      <dgm:prSet presAssocID="{CF2BEE99-918B-407F-8C22-4879131E1B2E}" presName="childShape" presStyleCnt="0"/>
      <dgm:spPr/>
    </dgm:pt>
    <dgm:pt modelId="{9429FD78-D3E7-4E63-B5F4-4ED2680F017D}" type="pres">
      <dgm:prSet presAssocID="{E6CCDF87-B69E-4382-86CE-936F5E4F7177}" presName="Name13" presStyleLbl="parChTrans1D2" presStyleIdx="0" presStyleCnt="6"/>
      <dgm:spPr/>
      <dgm:t>
        <a:bodyPr/>
        <a:lstStyle/>
        <a:p>
          <a:endParaRPr lang="en-US"/>
        </a:p>
      </dgm:t>
    </dgm:pt>
    <dgm:pt modelId="{2BD2F618-ECCE-41DE-B7A7-4E1B2D6B8CC1}" type="pres">
      <dgm:prSet presAssocID="{51CC103C-1CA7-4F63-8B16-EFB9068CB52C}" presName="childText" presStyleLbl="bg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6D01A6-D01B-4ED2-8EB0-E1F7EE444A4A}" type="pres">
      <dgm:prSet presAssocID="{F1DF7481-39FB-476F-8E3A-D4F4CE67B4CF}" presName="Name13" presStyleLbl="parChTrans1D2" presStyleIdx="1" presStyleCnt="6"/>
      <dgm:spPr/>
      <dgm:t>
        <a:bodyPr/>
        <a:lstStyle/>
        <a:p>
          <a:endParaRPr lang="en-US"/>
        </a:p>
      </dgm:t>
    </dgm:pt>
    <dgm:pt modelId="{6FE47F2F-A979-4FE7-8598-F4ABCE396671}" type="pres">
      <dgm:prSet presAssocID="{0E6BADE2-7086-4EC2-B7E6-450B001EEF05}" presName="childText" presStyleLbl="bg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E6BCE8-67BA-4C2F-8DCC-0F79180F4B1F}" type="pres">
      <dgm:prSet presAssocID="{CD399BAF-84C9-42E2-8D5C-F10DD4579F46}" presName="Name13" presStyleLbl="parChTrans1D2" presStyleIdx="2" presStyleCnt="6"/>
      <dgm:spPr/>
      <dgm:t>
        <a:bodyPr/>
        <a:lstStyle/>
        <a:p>
          <a:endParaRPr lang="en-US"/>
        </a:p>
      </dgm:t>
    </dgm:pt>
    <dgm:pt modelId="{7664EEF0-C5D0-46D3-B562-19C847966544}" type="pres">
      <dgm:prSet presAssocID="{CFC23AF8-9D14-42A4-8E69-25F031F1F661}" presName="childText" presStyleLbl="bg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9E8C39-BC7A-4EC7-97A3-F9C963574C93}" type="pres">
      <dgm:prSet presAssocID="{633BB9DB-0C39-418F-8242-2EE6CFD4B812}" presName="root" presStyleCnt="0"/>
      <dgm:spPr/>
    </dgm:pt>
    <dgm:pt modelId="{930B885C-C37E-4AFF-B31B-524FB7D66F16}" type="pres">
      <dgm:prSet presAssocID="{633BB9DB-0C39-418F-8242-2EE6CFD4B812}" presName="rootComposite" presStyleCnt="0"/>
      <dgm:spPr/>
    </dgm:pt>
    <dgm:pt modelId="{09EB75A3-6877-4750-8522-7712047C8905}" type="pres">
      <dgm:prSet presAssocID="{633BB9DB-0C39-418F-8242-2EE6CFD4B812}" presName="rootText" presStyleLbl="node1" presStyleIdx="1" presStyleCnt="2"/>
      <dgm:spPr/>
      <dgm:t>
        <a:bodyPr/>
        <a:lstStyle/>
        <a:p>
          <a:endParaRPr lang="en-US"/>
        </a:p>
      </dgm:t>
    </dgm:pt>
    <dgm:pt modelId="{79797553-5DA0-41C7-B1CD-26FFBA9C93BF}" type="pres">
      <dgm:prSet presAssocID="{633BB9DB-0C39-418F-8242-2EE6CFD4B812}" presName="rootConnector" presStyleLbl="node1" presStyleIdx="1" presStyleCnt="2"/>
      <dgm:spPr/>
      <dgm:t>
        <a:bodyPr/>
        <a:lstStyle/>
        <a:p>
          <a:endParaRPr lang="en-US"/>
        </a:p>
      </dgm:t>
    </dgm:pt>
    <dgm:pt modelId="{6178F88F-DAE5-4B12-A6B8-788DC56F1396}" type="pres">
      <dgm:prSet presAssocID="{633BB9DB-0C39-418F-8242-2EE6CFD4B812}" presName="childShape" presStyleCnt="0"/>
      <dgm:spPr/>
    </dgm:pt>
    <dgm:pt modelId="{DB6B19E3-2CD9-4796-826C-DBFBC5558E11}" type="pres">
      <dgm:prSet presAssocID="{49293797-18F3-4B3C-8F9B-47978AE3CE75}" presName="Name13" presStyleLbl="parChTrans1D2" presStyleIdx="3" presStyleCnt="6"/>
      <dgm:spPr/>
      <dgm:t>
        <a:bodyPr/>
        <a:lstStyle/>
        <a:p>
          <a:endParaRPr lang="en-US"/>
        </a:p>
      </dgm:t>
    </dgm:pt>
    <dgm:pt modelId="{85B40E6A-F3E0-4715-9734-6EDDD2B41B8A}" type="pres">
      <dgm:prSet presAssocID="{9FE07387-36E2-43B7-84A7-D6FDDD1AF115}" presName="childText" presStyleLbl="bg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AB2522-BDBA-4317-B6F2-AFA6A623B39A}" type="pres">
      <dgm:prSet presAssocID="{AFC4EE83-61C6-4202-AB1E-9D2E83BF52D8}" presName="Name13" presStyleLbl="parChTrans1D2" presStyleIdx="4" presStyleCnt="6"/>
      <dgm:spPr/>
      <dgm:t>
        <a:bodyPr/>
        <a:lstStyle/>
        <a:p>
          <a:endParaRPr lang="en-US"/>
        </a:p>
      </dgm:t>
    </dgm:pt>
    <dgm:pt modelId="{51D04785-0F90-4187-9A99-33B77F4173FF}" type="pres">
      <dgm:prSet presAssocID="{027C6628-6810-4C35-AC8B-600B7AEB8FEC}" presName="childText" presStyleLbl="bg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EE000-C93F-40F3-980C-0917C79036B1}" type="pres">
      <dgm:prSet presAssocID="{30E48DB6-3BA4-4001-99CE-20BACB17B94D}" presName="Name13" presStyleLbl="parChTrans1D2" presStyleIdx="5" presStyleCnt="6"/>
      <dgm:spPr/>
      <dgm:t>
        <a:bodyPr/>
        <a:lstStyle/>
        <a:p>
          <a:endParaRPr lang="en-US"/>
        </a:p>
      </dgm:t>
    </dgm:pt>
    <dgm:pt modelId="{C2254D0B-E129-4537-94FA-804F000A1167}" type="pres">
      <dgm:prSet presAssocID="{5E3EFC2B-E285-4C83-9BB8-2A5FE462E969}" presName="childText" presStyleLbl="bg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911629-7C11-456B-A933-2D2E6CAF5639}" srcId="{CF2BEE99-918B-407F-8C22-4879131E1B2E}" destId="{51CC103C-1CA7-4F63-8B16-EFB9068CB52C}" srcOrd="0" destOrd="0" parTransId="{E6CCDF87-B69E-4382-86CE-936F5E4F7177}" sibTransId="{E219BAA9-67E5-48CF-AEC6-0024AB02DBB0}"/>
    <dgm:cxn modelId="{604CBC43-DF83-448B-BDCA-4954ED2E19D4}" type="presOf" srcId="{5E3EFC2B-E285-4C83-9BB8-2A5FE462E969}" destId="{C2254D0B-E129-4537-94FA-804F000A1167}" srcOrd="0" destOrd="0" presId="urn:microsoft.com/office/officeart/2005/8/layout/hierarchy3"/>
    <dgm:cxn modelId="{C397783C-30E1-43BA-A6D4-58B03DE4E642}" type="presOf" srcId="{633BB9DB-0C39-418F-8242-2EE6CFD4B812}" destId="{09EB75A3-6877-4750-8522-7712047C8905}" srcOrd="0" destOrd="0" presId="urn:microsoft.com/office/officeart/2005/8/layout/hierarchy3"/>
    <dgm:cxn modelId="{08710FFA-BF0D-43DD-B132-8624B5DC6120}" type="presOf" srcId="{EA89887A-B362-438D-B4CB-959DAEE1332A}" destId="{863E1A24-DAE3-4DC7-8555-2745D4CCBAA0}" srcOrd="0" destOrd="0" presId="urn:microsoft.com/office/officeart/2005/8/layout/hierarchy3"/>
    <dgm:cxn modelId="{5DBA81FD-7E20-4170-A967-9462BEA2A6F8}" type="presOf" srcId="{E6CCDF87-B69E-4382-86CE-936F5E4F7177}" destId="{9429FD78-D3E7-4E63-B5F4-4ED2680F017D}" srcOrd="0" destOrd="0" presId="urn:microsoft.com/office/officeart/2005/8/layout/hierarchy3"/>
    <dgm:cxn modelId="{6EC4F1CF-B0B5-452C-8DE4-959DE2D64003}" srcId="{633BB9DB-0C39-418F-8242-2EE6CFD4B812}" destId="{027C6628-6810-4C35-AC8B-600B7AEB8FEC}" srcOrd="1" destOrd="0" parTransId="{AFC4EE83-61C6-4202-AB1E-9D2E83BF52D8}" sibTransId="{B07297DC-7332-4E70-BF10-B41CFE44B740}"/>
    <dgm:cxn modelId="{F2D55A7F-5E6B-4287-9B00-CE71C37B8A70}" srcId="{EA89887A-B362-438D-B4CB-959DAEE1332A}" destId="{CF2BEE99-918B-407F-8C22-4879131E1B2E}" srcOrd="0" destOrd="0" parTransId="{D3A521FB-6A0A-4FA1-8909-CE66A41F7327}" sibTransId="{4E2D0C27-5E62-4F3E-A110-E5FE74FE55E7}"/>
    <dgm:cxn modelId="{5638A7ED-1317-4ABB-865E-ACA8844D8B3F}" type="presOf" srcId="{CF2BEE99-918B-407F-8C22-4879131E1B2E}" destId="{A16A8889-15C3-48C5-9F58-1FAF6D286998}" srcOrd="1" destOrd="0" presId="urn:microsoft.com/office/officeart/2005/8/layout/hierarchy3"/>
    <dgm:cxn modelId="{C75D52AF-80C1-4014-94F9-AA841ECFEA44}" srcId="{CF2BEE99-918B-407F-8C22-4879131E1B2E}" destId="{CFC23AF8-9D14-42A4-8E69-25F031F1F661}" srcOrd="2" destOrd="0" parTransId="{CD399BAF-84C9-42E2-8D5C-F10DD4579F46}" sibTransId="{FAFE52CA-7784-4773-A309-C637882C537A}"/>
    <dgm:cxn modelId="{C3D824B5-26A0-4025-BDE5-6B53E50067DC}" type="presOf" srcId="{027C6628-6810-4C35-AC8B-600B7AEB8FEC}" destId="{51D04785-0F90-4187-9A99-33B77F4173FF}" srcOrd="0" destOrd="0" presId="urn:microsoft.com/office/officeart/2005/8/layout/hierarchy3"/>
    <dgm:cxn modelId="{B7627A7B-75AB-42D5-B5AF-38486ADA7F3B}" type="presOf" srcId="{CF2BEE99-918B-407F-8C22-4879131E1B2E}" destId="{7FAB04B8-9DE5-4C17-B6B4-EB54BBEDA296}" srcOrd="0" destOrd="0" presId="urn:microsoft.com/office/officeart/2005/8/layout/hierarchy3"/>
    <dgm:cxn modelId="{2E75D5A1-559B-4EB6-A7C5-93D79DF0536B}" srcId="{633BB9DB-0C39-418F-8242-2EE6CFD4B812}" destId="{9FE07387-36E2-43B7-84A7-D6FDDD1AF115}" srcOrd="0" destOrd="0" parTransId="{49293797-18F3-4B3C-8F9B-47978AE3CE75}" sibTransId="{4D81E567-CF75-4CD6-B5A5-41AB799575CB}"/>
    <dgm:cxn modelId="{5C53E348-6CF1-4E7E-9744-9D9D42C7E3B7}" type="presOf" srcId="{30E48DB6-3BA4-4001-99CE-20BACB17B94D}" destId="{157EE000-C93F-40F3-980C-0917C79036B1}" srcOrd="0" destOrd="0" presId="urn:microsoft.com/office/officeart/2005/8/layout/hierarchy3"/>
    <dgm:cxn modelId="{8BF75F4B-109D-48D3-AE41-4EA078FD6EBE}" type="presOf" srcId="{633BB9DB-0C39-418F-8242-2EE6CFD4B812}" destId="{79797553-5DA0-41C7-B1CD-26FFBA9C93BF}" srcOrd="1" destOrd="0" presId="urn:microsoft.com/office/officeart/2005/8/layout/hierarchy3"/>
    <dgm:cxn modelId="{2E472463-D583-4426-8AFB-BFCAEE6614B3}" type="presOf" srcId="{CD399BAF-84C9-42E2-8D5C-F10DD4579F46}" destId="{00E6BCE8-67BA-4C2F-8DCC-0F79180F4B1F}" srcOrd="0" destOrd="0" presId="urn:microsoft.com/office/officeart/2005/8/layout/hierarchy3"/>
    <dgm:cxn modelId="{A008FE15-3ABE-40B9-AC3A-D4DDFA8B0E37}" type="presOf" srcId="{CFC23AF8-9D14-42A4-8E69-25F031F1F661}" destId="{7664EEF0-C5D0-46D3-B562-19C847966544}" srcOrd="0" destOrd="0" presId="urn:microsoft.com/office/officeart/2005/8/layout/hierarchy3"/>
    <dgm:cxn modelId="{175605BE-35AD-46F8-A009-0A7F26FC9EF2}" type="presOf" srcId="{AFC4EE83-61C6-4202-AB1E-9D2E83BF52D8}" destId="{26AB2522-BDBA-4317-B6F2-AFA6A623B39A}" srcOrd="0" destOrd="0" presId="urn:microsoft.com/office/officeart/2005/8/layout/hierarchy3"/>
    <dgm:cxn modelId="{54A082ED-FF6A-4C89-8B78-7D0FAFCFDC0B}" type="presOf" srcId="{9FE07387-36E2-43B7-84A7-D6FDDD1AF115}" destId="{85B40E6A-F3E0-4715-9734-6EDDD2B41B8A}" srcOrd="0" destOrd="0" presId="urn:microsoft.com/office/officeart/2005/8/layout/hierarchy3"/>
    <dgm:cxn modelId="{D382F78F-1295-4373-9E4E-BC1A9B97DDE5}" srcId="{633BB9DB-0C39-418F-8242-2EE6CFD4B812}" destId="{5E3EFC2B-E285-4C83-9BB8-2A5FE462E969}" srcOrd="2" destOrd="0" parTransId="{30E48DB6-3BA4-4001-99CE-20BACB17B94D}" sibTransId="{A2AFD159-7841-436D-AA18-6E415E3492C4}"/>
    <dgm:cxn modelId="{83653887-46E8-4858-9928-24195A560EC5}" type="presOf" srcId="{F1DF7481-39FB-476F-8E3A-D4F4CE67B4CF}" destId="{0D6D01A6-D01B-4ED2-8EB0-E1F7EE444A4A}" srcOrd="0" destOrd="0" presId="urn:microsoft.com/office/officeart/2005/8/layout/hierarchy3"/>
    <dgm:cxn modelId="{8101A8CD-7939-413B-AA8B-33422DFD0085}" type="presOf" srcId="{49293797-18F3-4B3C-8F9B-47978AE3CE75}" destId="{DB6B19E3-2CD9-4796-826C-DBFBC5558E11}" srcOrd="0" destOrd="0" presId="urn:microsoft.com/office/officeart/2005/8/layout/hierarchy3"/>
    <dgm:cxn modelId="{B672D9C7-F8FB-4984-A46A-F4A93759B692}" type="presOf" srcId="{51CC103C-1CA7-4F63-8B16-EFB9068CB52C}" destId="{2BD2F618-ECCE-41DE-B7A7-4E1B2D6B8CC1}" srcOrd="0" destOrd="0" presId="urn:microsoft.com/office/officeart/2005/8/layout/hierarchy3"/>
    <dgm:cxn modelId="{74311CFD-E838-4CD6-BC02-0D2221711A66}" srcId="{CF2BEE99-918B-407F-8C22-4879131E1B2E}" destId="{0E6BADE2-7086-4EC2-B7E6-450B001EEF05}" srcOrd="1" destOrd="0" parTransId="{F1DF7481-39FB-476F-8E3A-D4F4CE67B4CF}" sibTransId="{7E84789A-8309-4832-B563-A6046DFC1D5C}"/>
    <dgm:cxn modelId="{DA760FCA-5FFC-4245-BB68-7AF45EA86C87}" srcId="{EA89887A-B362-438D-B4CB-959DAEE1332A}" destId="{633BB9DB-0C39-418F-8242-2EE6CFD4B812}" srcOrd="1" destOrd="0" parTransId="{A980A22A-CADF-4DC5-9417-F1A1AF0D6E1E}" sibTransId="{C1637B92-E23E-4080-8FED-972A820575D0}"/>
    <dgm:cxn modelId="{0C41C0EC-3CFB-4A12-832A-6F32A77DE67B}" type="presOf" srcId="{0E6BADE2-7086-4EC2-B7E6-450B001EEF05}" destId="{6FE47F2F-A979-4FE7-8598-F4ABCE396671}" srcOrd="0" destOrd="0" presId="urn:microsoft.com/office/officeart/2005/8/layout/hierarchy3"/>
    <dgm:cxn modelId="{F2205F2A-D31F-4CBD-8554-94E26A028005}" type="presParOf" srcId="{863E1A24-DAE3-4DC7-8555-2745D4CCBAA0}" destId="{96FD2A3B-AA6E-42D8-B7CF-C2FA074E996B}" srcOrd="0" destOrd="0" presId="urn:microsoft.com/office/officeart/2005/8/layout/hierarchy3"/>
    <dgm:cxn modelId="{FDCB8F1F-877B-499B-8B44-91A21778610E}" type="presParOf" srcId="{96FD2A3B-AA6E-42D8-B7CF-C2FA074E996B}" destId="{530D5C34-F551-4389-9026-E0BEB2E4D4DC}" srcOrd="0" destOrd="0" presId="urn:microsoft.com/office/officeart/2005/8/layout/hierarchy3"/>
    <dgm:cxn modelId="{55CA3BFB-CF9B-40C2-A397-BDB3EF62F3C0}" type="presParOf" srcId="{530D5C34-F551-4389-9026-E0BEB2E4D4DC}" destId="{7FAB04B8-9DE5-4C17-B6B4-EB54BBEDA296}" srcOrd="0" destOrd="0" presId="urn:microsoft.com/office/officeart/2005/8/layout/hierarchy3"/>
    <dgm:cxn modelId="{AAEB999F-4D9D-480E-AE7D-85AE2484DC62}" type="presParOf" srcId="{530D5C34-F551-4389-9026-E0BEB2E4D4DC}" destId="{A16A8889-15C3-48C5-9F58-1FAF6D286998}" srcOrd="1" destOrd="0" presId="urn:microsoft.com/office/officeart/2005/8/layout/hierarchy3"/>
    <dgm:cxn modelId="{CFAA99E9-967E-463C-93DB-0D6B7F889C24}" type="presParOf" srcId="{96FD2A3B-AA6E-42D8-B7CF-C2FA074E996B}" destId="{FF0F3097-6550-4166-B188-A5DE5063F431}" srcOrd="1" destOrd="0" presId="urn:microsoft.com/office/officeart/2005/8/layout/hierarchy3"/>
    <dgm:cxn modelId="{7CF36F49-6706-4AAC-BD3D-F8715821CB54}" type="presParOf" srcId="{FF0F3097-6550-4166-B188-A5DE5063F431}" destId="{9429FD78-D3E7-4E63-B5F4-4ED2680F017D}" srcOrd="0" destOrd="0" presId="urn:microsoft.com/office/officeart/2005/8/layout/hierarchy3"/>
    <dgm:cxn modelId="{E0B75114-A93E-4074-AD9C-B3403869CA36}" type="presParOf" srcId="{FF0F3097-6550-4166-B188-A5DE5063F431}" destId="{2BD2F618-ECCE-41DE-B7A7-4E1B2D6B8CC1}" srcOrd="1" destOrd="0" presId="urn:microsoft.com/office/officeart/2005/8/layout/hierarchy3"/>
    <dgm:cxn modelId="{FB36869E-3728-4963-96E7-31A9F252F466}" type="presParOf" srcId="{FF0F3097-6550-4166-B188-A5DE5063F431}" destId="{0D6D01A6-D01B-4ED2-8EB0-E1F7EE444A4A}" srcOrd="2" destOrd="0" presId="urn:microsoft.com/office/officeart/2005/8/layout/hierarchy3"/>
    <dgm:cxn modelId="{2C438E69-2981-4D6C-AC54-0444F01D76D2}" type="presParOf" srcId="{FF0F3097-6550-4166-B188-A5DE5063F431}" destId="{6FE47F2F-A979-4FE7-8598-F4ABCE396671}" srcOrd="3" destOrd="0" presId="urn:microsoft.com/office/officeart/2005/8/layout/hierarchy3"/>
    <dgm:cxn modelId="{0494BAC5-9E70-4554-815C-9550FDEF051F}" type="presParOf" srcId="{FF0F3097-6550-4166-B188-A5DE5063F431}" destId="{00E6BCE8-67BA-4C2F-8DCC-0F79180F4B1F}" srcOrd="4" destOrd="0" presId="urn:microsoft.com/office/officeart/2005/8/layout/hierarchy3"/>
    <dgm:cxn modelId="{63A3DF37-2638-4117-A196-64CB456A781B}" type="presParOf" srcId="{FF0F3097-6550-4166-B188-A5DE5063F431}" destId="{7664EEF0-C5D0-46D3-B562-19C847966544}" srcOrd="5" destOrd="0" presId="urn:microsoft.com/office/officeart/2005/8/layout/hierarchy3"/>
    <dgm:cxn modelId="{CE02D409-98FC-4E26-B936-9577AC60F7E8}" type="presParOf" srcId="{863E1A24-DAE3-4DC7-8555-2745D4CCBAA0}" destId="{5B9E8C39-BC7A-4EC7-97A3-F9C963574C93}" srcOrd="1" destOrd="0" presId="urn:microsoft.com/office/officeart/2005/8/layout/hierarchy3"/>
    <dgm:cxn modelId="{E92DF6AA-AF72-4683-B5B7-6C2DC86F2F04}" type="presParOf" srcId="{5B9E8C39-BC7A-4EC7-97A3-F9C963574C93}" destId="{930B885C-C37E-4AFF-B31B-524FB7D66F16}" srcOrd="0" destOrd="0" presId="urn:microsoft.com/office/officeart/2005/8/layout/hierarchy3"/>
    <dgm:cxn modelId="{77F03B40-4155-428A-A913-D84E35F7D217}" type="presParOf" srcId="{930B885C-C37E-4AFF-B31B-524FB7D66F16}" destId="{09EB75A3-6877-4750-8522-7712047C8905}" srcOrd="0" destOrd="0" presId="urn:microsoft.com/office/officeart/2005/8/layout/hierarchy3"/>
    <dgm:cxn modelId="{D7B0CDA4-F1CD-4280-8219-1A6F1A1767D0}" type="presParOf" srcId="{930B885C-C37E-4AFF-B31B-524FB7D66F16}" destId="{79797553-5DA0-41C7-B1CD-26FFBA9C93BF}" srcOrd="1" destOrd="0" presId="urn:microsoft.com/office/officeart/2005/8/layout/hierarchy3"/>
    <dgm:cxn modelId="{2B91E70A-3930-4A2A-8379-0CAEB6F2CFFC}" type="presParOf" srcId="{5B9E8C39-BC7A-4EC7-97A3-F9C963574C93}" destId="{6178F88F-DAE5-4B12-A6B8-788DC56F1396}" srcOrd="1" destOrd="0" presId="urn:microsoft.com/office/officeart/2005/8/layout/hierarchy3"/>
    <dgm:cxn modelId="{1BBED265-8948-428D-BAE5-49B48BAE27B2}" type="presParOf" srcId="{6178F88F-DAE5-4B12-A6B8-788DC56F1396}" destId="{DB6B19E3-2CD9-4796-826C-DBFBC5558E11}" srcOrd="0" destOrd="0" presId="urn:microsoft.com/office/officeart/2005/8/layout/hierarchy3"/>
    <dgm:cxn modelId="{E9EDDEF3-B763-49D4-945E-6890F0879DAD}" type="presParOf" srcId="{6178F88F-DAE5-4B12-A6B8-788DC56F1396}" destId="{85B40E6A-F3E0-4715-9734-6EDDD2B41B8A}" srcOrd="1" destOrd="0" presId="urn:microsoft.com/office/officeart/2005/8/layout/hierarchy3"/>
    <dgm:cxn modelId="{0AB0DA21-2914-472F-9A92-875AC0569E17}" type="presParOf" srcId="{6178F88F-DAE5-4B12-A6B8-788DC56F1396}" destId="{26AB2522-BDBA-4317-B6F2-AFA6A623B39A}" srcOrd="2" destOrd="0" presId="urn:microsoft.com/office/officeart/2005/8/layout/hierarchy3"/>
    <dgm:cxn modelId="{73E8744B-4B97-4B14-BC41-647F872EF886}" type="presParOf" srcId="{6178F88F-DAE5-4B12-A6B8-788DC56F1396}" destId="{51D04785-0F90-4187-9A99-33B77F4173FF}" srcOrd="3" destOrd="0" presId="urn:microsoft.com/office/officeart/2005/8/layout/hierarchy3"/>
    <dgm:cxn modelId="{29117C54-1CDF-468E-B85A-83A1C275BF4D}" type="presParOf" srcId="{6178F88F-DAE5-4B12-A6B8-788DC56F1396}" destId="{157EE000-C93F-40F3-980C-0917C79036B1}" srcOrd="4" destOrd="0" presId="urn:microsoft.com/office/officeart/2005/8/layout/hierarchy3"/>
    <dgm:cxn modelId="{E9E18B38-301B-4076-9969-0A889A742799}" type="presParOf" srcId="{6178F88F-DAE5-4B12-A6B8-788DC56F1396}" destId="{C2254D0B-E129-4537-94FA-804F000A1167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253193-50D8-4BC0-BB14-3410AB21A8F8}" type="doc">
      <dgm:prSet loTypeId="urn:microsoft.com/office/officeart/2005/8/layout/hList7" loCatId="process" qsTypeId="urn:microsoft.com/office/officeart/2005/8/quickstyle/simple1" qsCatId="simple" csTypeId="urn:microsoft.com/office/officeart/2005/8/colors/accent1_2" csCatId="accent1" phldr="1"/>
      <dgm:spPr/>
    </dgm:pt>
    <dgm:pt modelId="{888A97EE-B058-4550-8754-ED257CFFB7BB}">
      <dgm:prSet phldrT="[Text]"/>
      <dgm:spPr/>
      <dgm:t>
        <a:bodyPr/>
        <a:lstStyle/>
        <a:p>
          <a:r>
            <a:rPr lang="en-US" dirty="0" smtClean="0"/>
            <a:t>Forms</a:t>
          </a:r>
          <a:endParaRPr lang="en-US" dirty="0"/>
        </a:p>
      </dgm:t>
    </dgm:pt>
    <dgm:pt modelId="{524566A5-DEDF-4F47-B939-D1887F635FB6}" type="parTrans" cxnId="{09C91BB7-1ABC-4E33-9D95-BAE8A2C1DB32}">
      <dgm:prSet/>
      <dgm:spPr/>
      <dgm:t>
        <a:bodyPr/>
        <a:lstStyle/>
        <a:p>
          <a:endParaRPr lang="en-US"/>
        </a:p>
      </dgm:t>
    </dgm:pt>
    <dgm:pt modelId="{D29BEA90-43A6-4E01-A717-7E4DF237900A}" type="sibTrans" cxnId="{09C91BB7-1ABC-4E33-9D95-BAE8A2C1DB32}">
      <dgm:prSet/>
      <dgm:spPr/>
      <dgm:t>
        <a:bodyPr/>
        <a:lstStyle/>
        <a:p>
          <a:endParaRPr lang="en-US"/>
        </a:p>
      </dgm:t>
    </dgm:pt>
    <dgm:pt modelId="{4CBC15AA-1327-4D3A-BB05-9592E1127C50}">
      <dgm:prSet phldrT="[Text]"/>
      <dgm:spPr/>
      <dgm:t>
        <a:bodyPr/>
        <a:lstStyle/>
        <a:p>
          <a:r>
            <a:rPr lang="en-US" dirty="0" smtClean="0"/>
            <a:t>Events</a:t>
          </a:r>
          <a:endParaRPr lang="en-US" dirty="0"/>
        </a:p>
      </dgm:t>
    </dgm:pt>
    <dgm:pt modelId="{3CE78377-ADB1-4ED6-AE6F-1C6E19816A74}" type="parTrans" cxnId="{5B5B95BA-5716-48EA-A19F-BDC923DD6B9D}">
      <dgm:prSet/>
      <dgm:spPr/>
      <dgm:t>
        <a:bodyPr/>
        <a:lstStyle/>
        <a:p>
          <a:endParaRPr lang="en-US"/>
        </a:p>
      </dgm:t>
    </dgm:pt>
    <dgm:pt modelId="{98F0780B-AC5B-472C-9A8E-156DDBBEE655}" type="sibTrans" cxnId="{5B5B95BA-5716-48EA-A19F-BDC923DD6B9D}">
      <dgm:prSet/>
      <dgm:spPr/>
      <dgm:t>
        <a:bodyPr/>
        <a:lstStyle/>
        <a:p>
          <a:endParaRPr lang="en-US"/>
        </a:p>
      </dgm:t>
    </dgm:pt>
    <dgm:pt modelId="{5B5CACDE-305F-47F2-94F1-3F348488EDD9}">
      <dgm:prSet phldrT="[Text]"/>
      <dgm:spPr/>
      <dgm:t>
        <a:bodyPr/>
        <a:lstStyle/>
        <a:p>
          <a:r>
            <a:rPr lang="en-US" dirty="0" smtClean="0"/>
            <a:t>Database</a:t>
          </a:r>
          <a:endParaRPr lang="en-US" dirty="0"/>
        </a:p>
      </dgm:t>
    </dgm:pt>
    <dgm:pt modelId="{4B4E87C5-DAE7-4DEF-9A7B-09477D572ACB}" type="parTrans" cxnId="{49DB3AC3-2A36-4788-B1E2-09E660EFD2A3}">
      <dgm:prSet/>
      <dgm:spPr/>
      <dgm:t>
        <a:bodyPr/>
        <a:lstStyle/>
        <a:p>
          <a:endParaRPr lang="en-US"/>
        </a:p>
      </dgm:t>
    </dgm:pt>
    <dgm:pt modelId="{3BC25C48-8F38-4277-991D-A5902FD0F282}" type="sibTrans" cxnId="{49DB3AC3-2A36-4788-B1E2-09E660EFD2A3}">
      <dgm:prSet/>
      <dgm:spPr/>
      <dgm:t>
        <a:bodyPr/>
        <a:lstStyle/>
        <a:p>
          <a:endParaRPr lang="en-US"/>
        </a:p>
      </dgm:t>
    </dgm:pt>
    <dgm:pt modelId="{E6B296A8-0F9E-4E6D-9D7E-E7B6DD5C1308}" type="pres">
      <dgm:prSet presAssocID="{F7253193-50D8-4BC0-BB14-3410AB21A8F8}" presName="Name0" presStyleCnt="0">
        <dgm:presLayoutVars>
          <dgm:dir/>
          <dgm:resizeHandles val="exact"/>
        </dgm:presLayoutVars>
      </dgm:prSet>
      <dgm:spPr/>
    </dgm:pt>
    <dgm:pt modelId="{39FCE7A4-1946-414A-98E9-98C176B2C2A2}" type="pres">
      <dgm:prSet presAssocID="{F7253193-50D8-4BC0-BB14-3410AB21A8F8}" presName="fgShape" presStyleLbl="fgShp" presStyleIdx="0" presStyleCnt="1"/>
      <dgm:spPr/>
    </dgm:pt>
    <dgm:pt modelId="{349D2388-E0CC-42D7-A913-4A4941EA3FE4}" type="pres">
      <dgm:prSet presAssocID="{F7253193-50D8-4BC0-BB14-3410AB21A8F8}" presName="linComp" presStyleCnt="0"/>
      <dgm:spPr/>
    </dgm:pt>
    <dgm:pt modelId="{03E1BB4F-ABB1-4B79-91BA-AA5874461EDB}" type="pres">
      <dgm:prSet presAssocID="{888A97EE-B058-4550-8754-ED257CFFB7BB}" presName="compNode" presStyleCnt="0"/>
      <dgm:spPr/>
    </dgm:pt>
    <dgm:pt modelId="{83F4A345-F608-4989-A797-7CB8DFC33D13}" type="pres">
      <dgm:prSet presAssocID="{888A97EE-B058-4550-8754-ED257CFFB7BB}" presName="bkgdShape" presStyleLbl="node1" presStyleIdx="0" presStyleCnt="3"/>
      <dgm:spPr/>
      <dgm:t>
        <a:bodyPr/>
        <a:lstStyle/>
        <a:p>
          <a:endParaRPr lang="en-US"/>
        </a:p>
      </dgm:t>
    </dgm:pt>
    <dgm:pt modelId="{36D0E180-B12C-40FB-B174-28A75EE72A78}" type="pres">
      <dgm:prSet presAssocID="{888A97EE-B058-4550-8754-ED257CFFB7BB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52CED6-196B-4A2D-8057-32112DD85FCC}" type="pres">
      <dgm:prSet presAssocID="{888A97EE-B058-4550-8754-ED257CFFB7BB}" presName="invisiNode" presStyleLbl="node1" presStyleIdx="0" presStyleCnt="3"/>
      <dgm:spPr/>
    </dgm:pt>
    <dgm:pt modelId="{FC5F9A13-A66A-4D59-89EA-5076897EF29A}" type="pres">
      <dgm:prSet presAssocID="{888A97EE-B058-4550-8754-ED257CFFB7BB}" presName="imagNode" presStyleLbl="fgImgPlace1" presStyleIdx="0" presStyleCnt="3" custScaleX="147095" custScaleY="147095" custLinFactNeighborX="-584" custLinFactNeighborY="1287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88ED074-2CAB-46AD-9ADD-778F6E4DB19B}" type="pres">
      <dgm:prSet presAssocID="{D29BEA90-43A6-4E01-A717-7E4DF237900A}" presName="sibTrans" presStyleLbl="sibTrans2D1" presStyleIdx="0" presStyleCnt="0"/>
      <dgm:spPr/>
      <dgm:t>
        <a:bodyPr/>
        <a:lstStyle/>
        <a:p>
          <a:endParaRPr lang="en-US"/>
        </a:p>
      </dgm:t>
    </dgm:pt>
    <dgm:pt modelId="{29B776E4-CB2E-480D-9E40-CB51ACFA5FFD}" type="pres">
      <dgm:prSet presAssocID="{4CBC15AA-1327-4D3A-BB05-9592E1127C50}" presName="compNode" presStyleCnt="0"/>
      <dgm:spPr/>
    </dgm:pt>
    <dgm:pt modelId="{91BEA959-3D93-4030-89ED-5B889B2C44D7}" type="pres">
      <dgm:prSet presAssocID="{4CBC15AA-1327-4D3A-BB05-9592E1127C50}" presName="bkgdShape" presStyleLbl="node1" presStyleIdx="1" presStyleCnt="3"/>
      <dgm:spPr/>
      <dgm:t>
        <a:bodyPr/>
        <a:lstStyle/>
        <a:p>
          <a:endParaRPr lang="en-US"/>
        </a:p>
      </dgm:t>
    </dgm:pt>
    <dgm:pt modelId="{2A1C6923-C57D-4BB6-9F66-7C9BB0481C3E}" type="pres">
      <dgm:prSet presAssocID="{4CBC15AA-1327-4D3A-BB05-9592E1127C50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B8A26C-4492-430F-BE00-1CA89E1C8CFD}" type="pres">
      <dgm:prSet presAssocID="{4CBC15AA-1327-4D3A-BB05-9592E1127C50}" presName="invisiNode" presStyleLbl="node1" presStyleIdx="1" presStyleCnt="3"/>
      <dgm:spPr/>
    </dgm:pt>
    <dgm:pt modelId="{C9901FA8-2B89-4BD8-AFDC-4E2AD055A5A0}" type="pres">
      <dgm:prSet presAssocID="{4CBC15AA-1327-4D3A-BB05-9592E1127C50}" presName="imagNode" presStyleLbl="fgImgPlace1" presStyleIdx="1" presStyleCnt="3" custScaleX="161433" custScaleY="147095" custLinFactNeighborX="178" custLinFactNeighborY="1287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B9F72158-45BA-43AF-B015-8DBB03943F7E}" type="pres">
      <dgm:prSet presAssocID="{98F0780B-AC5B-472C-9A8E-156DDBBEE655}" presName="sibTrans" presStyleLbl="sibTrans2D1" presStyleIdx="0" presStyleCnt="0"/>
      <dgm:spPr/>
      <dgm:t>
        <a:bodyPr/>
        <a:lstStyle/>
        <a:p>
          <a:endParaRPr lang="en-US"/>
        </a:p>
      </dgm:t>
    </dgm:pt>
    <dgm:pt modelId="{B7391D6A-58D9-41B2-B530-8C33FF918CC7}" type="pres">
      <dgm:prSet presAssocID="{5B5CACDE-305F-47F2-94F1-3F348488EDD9}" presName="compNode" presStyleCnt="0"/>
      <dgm:spPr/>
    </dgm:pt>
    <dgm:pt modelId="{5F652966-7ED0-4001-8688-E19ADF7FADFA}" type="pres">
      <dgm:prSet presAssocID="{5B5CACDE-305F-47F2-94F1-3F348488EDD9}" presName="bkgdShape" presStyleLbl="node1" presStyleIdx="2" presStyleCnt="3"/>
      <dgm:spPr/>
      <dgm:t>
        <a:bodyPr/>
        <a:lstStyle/>
        <a:p>
          <a:endParaRPr lang="en-US"/>
        </a:p>
      </dgm:t>
    </dgm:pt>
    <dgm:pt modelId="{C342E08C-868D-4EB6-A240-BDCA563717AF}" type="pres">
      <dgm:prSet presAssocID="{5B5CACDE-305F-47F2-94F1-3F348488EDD9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0F095F-B283-44CB-A91B-01B5B6A06F21}" type="pres">
      <dgm:prSet presAssocID="{5B5CACDE-305F-47F2-94F1-3F348488EDD9}" presName="invisiNode" presStyleLbl="node1" presStyleIdx="2" presStyleCnt="3"/>
      <dgm:spPr/>
    </dgm:pt>
    <dgm:pt modelId="{6D0348FF-B7DE-41D4-B251-0AA8B460D3C6}" type="pres">
      <dgm:prSet presAssocID="{5B5CACDE-305F-47F2-94F1-3F348488EDD9}" presName="imagNode" presStyleLbl="fgImgPlace1" presStyleIdx="2" presStyleCnt="3" custScaleX="147095" custScaleY="147095" custLinFactNeighborX="1057" custLinFactNeighborY="1240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F74D579A-5CA2-442E-AEAF-E60F2C2FCB97}" type="presOf" srcId="{4CBC15AA-1327-4D3A-BB05-9592E1127C50}" destId="{2A1C6923-C57D-4BB6-9F66-7C9BB0481C3E}" srcOrd="1" destOrd="0" presId="urn:microsoft.com/office/officeart/2005/8/layout/hList7"/>
    <dgm:cxn modelId="{603BF8B3-DA9B-45CD-A614-74B32547868F}" type="presOf" srcId="{888A97EE-B058-4550-8754-ED257CFFB7BB}" destId="{36D0E180-B12C-40FB-B174-28A75EE72A78}" srcOrd="1" destOrd="0" presId="urn:microsoft.com/office/officeart/2005/8/layout/hList7"/>
    <dgm:cxn modelId="{C6F258D8-EA38-4749-B566-CF73537063A8}" type="presOf" srcId="{5B5CACDE-305F-47F2-94F1-3F348488EDD9}" destId="{5F652966-7ED0-4001-8688-E19ADF7FADFA}" srcOrd="0" destOrd="0" presId="urn:microsoft.com/office/officeart/2005/8/layout/hList7"/>
    <dgm:cxn modelId="{F4FBBF87-B2C9-4F33-956E-E4EA9F24D608}" type="presOf" srcId="{F7253193-50D8-4BC0-BB14-3410AB21A8F8}" destId="{E6B296A8-0F9E-4E6D-9D7E-E7B6DD5C1308}" srcOrd="0" destOrd="0" presId="urn:microsoft.com/office/officeart/2005/8/layout/hList7"/>
    <dgm:cxn modelId="{5B5B95BA-5716-48EA-A19F-BDC923DD6B9D}" srcId="{F7253193-50D8-4BC0-BB14-3410AB21A8F8}" destId="{4CBC15AA-1327-4D3A-BB05-9592E1127C50}" srcOrd="1" destOrd="0" parTransId="{3CE78377-ADB1-4ED6-AE6F-1C6E19816A74}" sibTransId="{98F0780B-AC5B-472C-9A8E-156DDBBEE655}"/>
    <dgm:cxn modelId="{1B85F28C-7FF9-41DB-8DC7-D90CF9431450}" type="presOf" srcId="{888A97EE-B058-4550-8754-ED257CFFB7BB}" destId="{83F4A345-F608-4989-A797-7CB8DFC33D13}" srcOrd="0" destOrd="0" presId="urn:microsoft.com/office/officeart/2005/8/layout/hList7"/>
    <dgm:cxn modelId="{261804FD-357C-4DF3-BAD0-DE9ECD7F5EA7}" type="presOf" srcId="{5B5CACDE-305F-47F2-94F1-3F348488EDD9}" destId="{C342E08C-868D-4EB6-A240-BDCA563717AF}" srcOrd="1" destOrd="0" presId="urn:microsoft.com/office/officeart/2005/8/layout/hList7"/>
    <dgm:cxn modelId="{49DB3AC3-2A36-4788-B1E2-09E660EFD2A3}" srcId="{F7253193-50D8-4BC0-BB14-3410AB21A8F8}" destId="{5B5CACDE-305F-47F2-94F1-3F348488EDD9}" srcOrd="2" destOrd="0" parTransId="{4B4E87C5-DAE7-4DEF-9A7B-09477D572ACB}" sibTransId="{3BC25C48-8F38-4277-991D-A5902FD0F282}"/>
    <dgm:cxn modelId="{8B76792E-86C9-4B4D-9856-9DFB48FB569B}" type="presOf" srcId="{98F0780B-AC5B-472C-9A8E-156DDBBEE655}" destId="{B9F72158-45BA-43AF-B015-8DBB03943F7E}" srcOrd="0" destOrd="0" presId="urn:microsoft.com/office/officeart/2005/8/layout/hList7"/>
    <dgm:cxn modelId="{45D93D98-EED4-4363-964D-E98F7DBE7D1F}" type="presOf" srcId="{D29BEA90-43A6-4E01-A717-7E4DF237900A}" destId="{A88ED074-2CAB-46AD-9ADD-778F6E4DB19B}" srcOrd="0" destOrd="0" presId="urn:microsoft.com/office/officeart/2005/8/layout/hList7"/>
    <dgm:cxn modelId="{09C91BB7-1ABC-4E33-9D95-BAE8A2C1DB32}" srcId="{F7253193-50D8-4BC0-BB14-3410AB21A8F8}" destId="{888A97EE-B058-4550-8754-ED257CFFB7BB}" srcOrd="0" destOrd="0" parTransId="{524566A5-DEDF-4F47-B939-D1887F635FB6}" sibTransId="{D29BEA90-43A6-4E01-A717-7E4DF237900A}"/>
    <dgm:cxn modelId="{9DE54FC5-F4A9-40CF-BF3D-B56A67E361F5}" type="presOf" srcId="{4CBC15AA-1327-4D3A-BB05-9592E1127C50}" destId="{91BEA959-3D93-4030-89ED-5B889B2C44D7}" srcOrd="0" destOrd="0" presId="urn:microsoft.com/office/officeart/2005/8/layout/hList7"/>
    <dgm:cxn modelId="{1A423E4E-5A30-4674-83AC-27BFB788C3E3}" type="presParOf" srcId="{E6B296A8-0F9E-4E6D-9D7E-E7B6DD5C1308}" destId="{39FCE7A4-1946-414A-98E9-98C176B2C2A2}" srcOrd="0" destOrd="0" presId="urn:microsoft.com/office/officeart/2005/8/layout/hList7"/>
    <dgm:cxn modelId="{708E9018-1114-4A23-87CF-1CE68B8E8C5A}" type="presParOf" srcId="{E6B296A8-0F9E-4E6D-9D7E-E7B6DD5C1308}" destId="{349D2388-E0CC-42D7-A913-4A4941EA3FE4}" srcOrd="1" destOrd="0" presId="urn:microsoft.com/office/officeart/2005/8/layout/hList7"/>
    <dgm:cxn modelId="{FA7F0D86-630A-4FD7-A138-E44B78CD61C4}" type="presParOf" srcId="{349D2388-E0CC-42D7-A913-4A4941EA3FE4}" destId="{03E1BB4F-ABB1-4B79-91BA-AA5874461EDB}" srcOrd="0" destOrd="0" presId="urn:microsoft.com/office/officeart/2005/8/layout/hList7"/>
    <dgm:cxn modelId="{9A3FE92C-3AFE-45EF-B984-41FADFA6CCB6}" type="presParOf" srcId="{03E1BB4F-ABB1-4B79-91BA-AA5874461EDB}" destId="{83F4A345-F608-4989-A797-7CB8DFC33D13}" srcOrd="0" destOrd="0" presId="urn:microsoft.com/office/officeart/2005/8/layout/hList7"/>
    <dgm:cxn modelId="{EF2DE0A9-244B-4095-908D-5314D55CA087}" type="presParOf" srcId="{03E1BB4F-ABB1-4B79-91BA-AA5874461EDB}" destId="{36D0E180-B12C-40FB-B174-28A75EE72A78}" srcOrd="1" destOrd="0" presId="urn:microsoft.com/office/officeart/2005/8/layout/hList7"/>
    <dgm:cxn modelId="{119A598E-C1E0-4576-A546-6DD34F0C0647}" type="presParOf" srcId="{03E1BB4F-ABB1-4B79-91BA-AA5874461EDB}" destId="{A952CED6-196B-4A2D-8057-32112DD85FCC}" srcOrd="2" destOrd="0" presId="urn:microsoft.com/office/officeart/2005/8/layout/hList7"/>
    <dgm:cxn modelId="{5365E021-CC20-46F3-82F6-013A5849C53E}" type="presParOf" srcId="{03E1BB4F-ABB1-4B79-91BA-AA5874461EDB}" destId="{FC5F9A13-A66A-4D59-89EA-5076897EF29A}" srcOrd="3" destOrd="0" presId="urn:microsoft.com/office/officeart/2005/8/layout/hList7"/>
    <dgm:cxn modelId="{769B488F-5CAD-466A-A2CF-6B09DB70ACC0}" type="presParOf" srcId="{349D2388-E0CC-42D7-A913-4A4941EA3FE4}" destId="{A88ED074-2CAB-46AD-9ADD-778F6E4DB19B}" srcOrd="1" destOrd="0" presId="urn:microsoft.com/office/officeart/2005/8/layout/hList7"/>
    <dgm:cxn modelId="{5C8B37C8-F436-435F-8E6E-E5F22470CA16}" type="presParOf" srcId="{349D2388-E0CC-42D7-A913-4A4941EA3FE4}" destId="{29B776E4-CB2E-480D-9E40-CB51ACFA5FFD}" srcOrd="2" destOrd="0" presId="urn:microsoft.com/office/officeart/2005/8/layout/hList7"/>
    <dgm:cxn modelId="{0202F5B3-61E4-4B65-9A92-01CEC12BADEA}" type="presParOf" srcId="{29B776E4-CB2E-480D-9E40-CB51ACFA5FFD}" destId="{91BEA959-3D93-4030-89ED-5B889B2C44D7}" srcOrd="0" destOrd="0" presId="urn:microsoft.com/office/officeart/2005/8/layout/hList7"/>
    <dgm:cxn modelId="{EB9BCCDE-0534-48B7-90DF-B7346ECBD4D8}" type="presParOf" srcId="{29B776E4-CB2E-480D-9E40-CB51ACFA5FFD}" destId="{2A1C6923-C57D-4BB6-9F66-7C9BB0481C3E}" srcOrd="1" destOrd="0" presId="urn:microsoft.com/office/officeart/2005/8/layout/hList7"/>
    <dgm:cxn modelId="{3552E0ED-847E-427C-86EF-DC11B6002FCD}" type="presParOf" srcId="{29B776E4-CB2E-480D-9E40-CB51ACFA5FFD}" destId="{04B8A26C-4492-430F-BE00-1CA89E1C8CFD}" srcOrd="2" destOrd="0" presId="urn:microsoft.com/office/officeart/2005/8/layout/hList7"/>
    <dgm:cxn modelId="{F68319C9-E013-41E3-846A-F72A4033BB30}" type="presParOf" srcId="{29B776E4-CB2E-480D-9E40-CB51ACFA5FFD}" destId="{C9901FA8-2B89-4BD8-AFDC-4E2AD055A5A0}" srcOrd="3" destOrd="0" presId="urn:microsoft.com/office/officeart/2005/8/layout/hList7"/>
    <dgm:cxn modelId="{F345D4E8-6B0E-47C4-BE50-15768B608C5B}" type="presParOf" srcId="{349D2388-E0CC-42D7-A913-4A4941EA3FE4}" destId="{B9F72158-45BA-43AF-B015-8DBB03943F7E}" srcOrd="3" destOrd="0" presId="urn:microsoft.com/office/officeart/2005/8/layout/hList7"/>
    <dgm:cxn modelId="{A1452CC5-AAD6-4149-B32F-7425742CFF25}" type="presParOf" srcId="{349D2388-E0CC-42D7-A913-4A4941EA3FE4}" destId="{B7391D6A-58D9-41B2-B530-8C33FF918CC7}" srcOrd="4" destOrd="0" presId="urn:microsoft.com/office/officeart/2005/8/layout/hList7"/>
    <dgm:cxn modelId="{07623F46-8A00-4BF9-B3FA-EAF77C3F38A4}" type="presParOf" srcId="{B7391D6A-58D9-41B2-B530-8C33FF918CC7}" destId="{5F652966-7ED0-4001-8688-E19ADF7FADFA}" srcOrd="0" destOrd="0" presId="urn:microsoft.com/office/officeart/2005/8/layout/hList7"/>
    <dgm:cxn modelId="{B1A352DA-246A-4E67-8E45-A558CA1E26FE}" type="presParOf" srcId="{B7391D6A-58D9-41B2-B530-8C33FF918CC7}" destId="{C342E08C-868D-4EB6-A240-BDCA563717AF}" srcOrd="1" destOrd="0" presId="urn:microsoft.com/office/officeart/2005/8/layout/hList7"/>
    <dgm:cxn modelId="{B478419E-D016-4F4B-A200-9CEBA3431608}" type="presParOf" srcId="{B7391D6A-58D9-41B2-B530-8C33FF918CC7}" destId="{1E0F095F-B283-44CB-A91B-01B5B6A06F21}" srcOrd="2" destOrd="0" presId="urn:microsoft.com/office/officeart/2005/8/layout/hList7"/>
    <dgm:cxn modelId="{50D95CA5-AF33-40B6-A64D-BEB3DA00D064}" type="presParOf" srcId="{B7391D6A-58D9-41B2-B530-8C33FF918CC7}" destId="{6D0348FF-B7DE-41D4-B251-0AA8B460D3C6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250A6FE-F0B7-4E8F-81AB-DFC16AE19D78}" type="doc">
      <dgm:prSet loTypeId="urn:microsoft.com/office/officeart/2005/8/layout/cycle2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DC2CC22-6F55-4D25-A280-FD7206446B98}">
      <dgm:prSet phldrT="[Text]"/>
      <dgm:spPr/>
      <dgm:t>
        <a:bodyPr/>
        <a:lstStyle/>
        <a:p>
          <a:r>
            <a:rPr lang="en-US" b="1" dirty="0" smtClean="0"/>
            <a:t>Clicks on button on App form</a:t>
          </a:r>
          <a:endParaRPr lang="en-US" b="1" dirty="0"/>
        </a:p>
      </dgm:t>
    </dgm:pt>
    <dgm:pt modelId="{1EB784EE-E393-4917-93CA-94F074CB2D3E}" type="parTrans" cxnId="{8242B921-CD0B-4096-965E-5671793B6824}">
      <dgm:prSet/>
      <dgm:spPr/>
      <dgm:t>
        <a:bodyPr/>
        <a:lstStyle/>
        <a:p>
          <a:endParaRPr lang="en-US"/>
        </a:p>
      </dgm:t>
    </dgm:pt>
    <dgm:pt modelId="{9C8CAF70-DAF3-4B7C-87ED-6BCC64F95CDC}" type="sibTrans" cxnId="{8242B921-CD0B-4096-965E-5671793B6824}">
      <dgm:prSet/>
      <dgm:spPr/>
      <dgm:t>
        <a:bodyPr/>
        <a:lstStyle/>
        <a:p>
          <a:endParaRPr lang="en-US"/>
        </a:p>
      </dgm:t>
    </dgm:pt>
    <dgm:pt modelId="{C345CA7B-5046-448E-A7A6-418BA06856C8}">
      <dgm:prSet phldrT="[Text]"/>
      <dgm:spPr/>
      <dgm:t>
        <a:bodyPr/>
        <a:lstStyle/>
        <a:p>
          <a:r>
            <a:rPr lang="en-US" b="1" dirty="0" smtClean="0"/>
            <a:t>Form Submitted via CAC Verify</a:t>
          </a:r>
          <a:endParaRPr lang="en-US" b="1" dirty="0"/>
        </a:p>
      </dgm:t>
    </dgm:pt>
    <dgm:pt modelId="{40332466-04A1-4708-B080-8A9C7BDD866D}" type="parTrans" cxnId="{7FC33C02-A779-4D90-9ABA-FFDCDAD82DBC}">
      <dgm:prSet/>
      <dgm:spPr/>
      <dgm:t>
        <a:bodyPr/>
        <a:lstStyle/>
        <a:p>
          <a:endParaRPr lang="en-US"/>
        </a:p>
      </dgm:t>
    </dgm:pt>
    <dgm:pt modelId="{E795E500-E26F-456A-8DD6-0A10E0CD9A0C}" type="sibTrans" cxnId="{7FC33C02-A779-4D90-9ABA-FFDCDAD82DBC}">
      <dgm:prSet/>
      <dgm:spPr/>
      <dgm:t>
        <a:bodyPr/>
        <a:lstStyle/>
        <a:p>
          <a:endParaRPr lang="en-US"/>
        </a:p>
      </dgm:t>
    </dgm:pt>
    <dgm:pt modelId="{18B9614D-E048-4EE4-80C7-8E6EF878E0E3}">
      <dgm:prSet phldrT="[Text]"/>
      <dgm:spPr/>
      <dgm:t>
        <a:bodyPr/>
        <a:lstStyle/>
        <a:p>
          <a:r>
            <a:rPr lang="en-US" b="1" dirty="0" smtClean="0"/>
            <a:t>Form Completed.  </a:t>
          </a:r>
          <a:endParaRPr lang="en-US" b="1" dirty="0"/>
        </a:p>
      </dgm:t>
    </dgm:pt>
    <dgm:pt modelId="{CB0A12A6-4A96-477B-A8DC-753B3E46870D}" type="parTrans" cxnId="{A4839859-72FD-438C-8961-0303319E0FEA}">
      <dgm:prSet/>
      <dgm:spPr/>
      <dgm:t>
        <a:bodyPr/>
        <a:lstStyle/>
        <a:p>
          <a:endParaRPr lang="en-US"/>
        </a:p>
      </dgm:t>
    </dgm:pt>
    <dgm:pt modelId="{80EA26CB-86CC-439F-8C39-6578A0F70F4F}" type="sibTrans" cxnId="{A4839859-72FD-438C-8961-0303319E0FEA}">
      <dgm:prSet/>
      <dgm:spPr/>
      <dgm:t>
        <a:bodyPr/>
        <a:lstStyle/>
        <a:p>
          <a:endParaRPr lang="en-US"/>
        </a:p>
      </dgm:t>
    </dgm:pt>
    <dgm:pt modelId="{1BC7DBC0-F9C5-48AD-BD14-5798769E1005}">
      <dgm:prSet phldrT="[Text]"/>
      <dgm:spPr/>
      <dgm:t>
        <a:bodyPr/>
        <a:lstStyle/>
        <a:p>
          <a:r>
            <a:rPr lang="en-US" b="1" dirty="0" smtClean="0"/>
            <a:t>Rigger opens New App Form</a:t>
          </a:r>
          <a:endParaRPr lang="en-US" b="1" dirty="0"/>
        </a:p>
      </dgm:t>
    </dgm:pt>
    <dgm:pt modelId="{AE06283C-EFDC-48C3-A343-8E62D0155D44}" type="parTrans" cxnId="{AE216ED8-5BA8-44DB-AED5-18F5E1FD92EC}">
      <dgm:prSet/>
      <dgm:spPr/>
      <dgm:t>
        <a:bodyPr/>
        <a:lstStyle/>
        <a:p>
          <a:endParaRPr lang="en-US"/>
        </a:p>
      </dgm:t>
    </dgm:pt>
    <dgm:pt modelId="{33784A94-EC6F-41E7-B4A2-DDA73F298475}" type="sibTrans" cxnId="{AE216ED8-5BA8-44DB-AED5-18F5E1FD92EC}">
      <dgm:prSet/>
      <dgm:spPr/>
      <dgm:t>
        <a:bodyPr/>
        <a:lstStyle/>
        <a:p>
          <a:endParaRPr lang="en-US"/>
        </a:p>
      </dgm:t>
    </dgm:pt>
    <dgm:pt modelId="{9AF6C4E4-D783-400B-89A8-775DEBC7DCDB}">
      <dgm:prSet phldrT="[Text]"/>
      <dgm:spPr/>
      <dgm:t>
        <a:bodyPr/>
        <a:lstStyle/>
        <a:p>
          <a:r>
            <a:rPr lang="en-US" b="1" dirty="0" smtClean="0"/>
            <a:t>CAC Logon</a:t>
          </a:r>
          <a:endParaRPr lang="en-US" dirty="0"/>
        </a:p>
      </dgm:t>
    </dgm:pt>
    <dgm:pt modelId="{347DA106-E7B0-4A3B-802A-4B5CB2E906A0}" type="parTrans" cxnId="{7DE162F5-0A7F-45B2-BB71-F85B8469C18C}">
      <dgm:prSet/>
      <dgm:spPr/>
      <dgm:t>
        <a:bodyPr/>
        <a:lstStyle/>
        <a:p>
          <a:endParaRPr lang="en-US"/>
        </a:p>
      </dgm:t>
    </dgm:pt>
    <dgm:pt modelId="{37735142-6C6B-48AF-B64C-8BF368891300}" type="sibTrans" cxnId="{7DE162F5-0A7F-45B2-BB71-F85B8469C18C}">
      <dgm:prSet/>
      <dgm:spPr/>
      <dgm:t>
        <a:bodyPr/>
        <a:lstStyle/>
        <a:p>
          <a:endParaRPr lang="en-US"/>
        </a:p>
      </dgm:t>
    </dgm:pt>
    <dgm:pt modelId="{012FFF52-CEF8-482B-A44D-2558691BB18A}" type="pres">
      <dgm:prSet presAssocID="{0250A6FE-F0B7-4E8F-81AB-DFC16AE19D7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132A39F-DB56-41A6-9B02-E49D97FE7940}" type="pres">
      <dgm:prSet presAssocID="{5DC2CC22-6F55-4D25-A280-FD7206446B9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3027F4-26A9-49A6-8989-12C26DF7172F}" type="pres">
      <dgm:prSet presAssocID="{9C8CAF70-DAF3-4B7C-87ED-6BCC64F95CDC}" presName="sibTrans" presStyleLbl="sibTrans2D1" presStyleIdx="0" presStyleCnt="5"/>
      <dgm:spPr/>
      <dgm:t>
        <a:bodyPr/>
        <a:lstStyle/>
        <a:p>
          <a:endParaRPr lang="en-US"/>
        </a:p>
      </dgm:t>
    </dgm:pt>
    <dgm:pt modelId="{2063AF5C-FB66-4850-9B40-A4E654D084E1}" type="pres">
      <dgm:prSet presAssocID="{9C8CAF70-DAF3-4B7C-87ED-6BCC64F95CDC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006A9A0E-BD59-4DBE-BBD0-298CCE8689CD}" type="pres">
      <dgm:prSet presAssocID="{C345CA7B-5046-448E-A7A6-418BA06856C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A365E0-1D02-4C3F-B5D5-F822DDADC9B3}" type="pres">
      <dgm:prSet presAssocID="{E795E500-E26F-456A-8DD6-0A10E0CD9A0C}" presName="sibTrans" presStyleLbl="sibTrans2D1" presStyleIdx="1" presStyleCnt="5"/>
      <dgm:spPr/>
      <dgm:t>
        <a:bodyPr/>
        <a:lstStyle/>
        <a:p>
          <a:endParaRPr lang="en-US"/>
        </a:p>
      </dgm:t>
    </dgm:pt>
    <dgm:pt modelId="{920F5075-FAFE-408E-94C7-A060BDDE113C}" type="pres">
      <dgm:prSet presAssocID="{E795E500-E26F-456A-8DD6-0A10E0CD9A0C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63F6B386-428F-4CDC-B9AC-0F4E6BCF18D7}" type="pres">
      <dgm:prSet presAssocID="{18B9614D-E048-4EE4-80C7-8E6EF878E0E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F9EDC3-8974-463C-97EE-AE5BFD193863}" type="pres">
      <dgm:prSet presAssocID="{80EA26CB-86CC-439F-8C39-6578A0F70F4F}" presName="sibTrans" presStyleLbl="sibTrans2D1" presStyleIdx="2" presStyleCnt="5"/>
      <dgm:spPr/>
      <dgm:t>
        <a:bodyPr/>
        <a:lstStyle/>
        <a:p>
          <a:endParaRPr lang="en-US"/>
        </a:p>
      </dgm:t>
    </dgm:pt>
    <dgm:pt modelId="{A8CF1B64-D4FB-46B2-8F18-53095546BEB7}" type="pres">
      <dgm:prSet presAssocID="{80EA26CB-86CC-439F-8C39-6578A0F70F4F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E7C1EC3D-5209-47A4-ADD2-C3544FA274F1}" type="pres">
      <dgm:prSet presAssocID="{1BC7DBC0-F9C5-48AD-BD14-5798769E100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EFB651-F31C-460B-ABE7-45384DD3BB38}" type="pres">
      <dgm:prSet presAssocID="{33784A94-EC6F-41E7-B4A2-DDA73F298475}" presName="sibTrans" presStyleLbl="sibTrans2D1" presStyleIdx="3" presStyleCnt="5"/>
      <dgm:spPr/>
      <dgm:t>
        <a:bodyPr/>
        <a:lstStyle/>
        <a:p>
          <a:endParaRPr lang="en-US"/>
        </a:p>
      </dgm:t>
    </dgm:pt>
    <dgm:pt modelId="{37193E71-018D-48F3-B1B3-2C43414BD621}" type="pres">
      <dgm:prSet presAssocID="{33784A94-EC6F-41E7-B4A2-DDA73F298475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A14B7DAE-EB33-4810-B94D-4DFF46C80CE8}" type="pres">
      <dgm:prSet presAssocID="{9AF6C4E4-D783-400B-89A8-775DEBC7DCD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0A2F86-6353-43A9-9D77-068B0316640E}" type="pres">
      <dgm:prSet presAssocID="{37735142-6C6B-48AF-B64C-8BF368891300}" presName="sibTrans" presStyleLbl="sibTrans2D1" presStyleIdx="4" presStyleCnt="5"/>
      <dgm:spPr/>
      <dgm:t>
        <a:bodyPr/>
        <a:lstStyle/>
        <a:p>
          <a:endParaRPr lang="en-US"/>
        </a:p>
      </dgm:t>
    </dgm:pt>
    <dgm:pt modelId="{963A22E8-47A2-4021-B3BE-9E4CACB8561E}" type="pres">
      <dgm:prSet presAssocID="{37735142-6C6B-48AF-B64C-8BF368891300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6856B686-5DA0-4407-848C-D23081C64A50}" type="presOf" srcId="{9AF6C4E4-D783-400B-89A8-775DEBC7DCDB}" destId="{A14B7DAE-EB33-4810-B94D-4DFF46C80CE8}" srcOrd="0" destOrd="0" presId="urn:microsoft.com/office/officeart/2005/8/layout/cycle2"/>
    <dgm:cxn modelId="{6977FC0E-5D84-4286-9FEB-2E0838B86B72}" type="presOf" srcId="{33784A94-EC6F-41E7-B4A2-DDA73F298475}" destId="{37193E71-018D-48F3-B1B3-2C43414BD621}" srcOrd="1" destOrd="0" presId="urn:microsoft.com/office/officeart/2005/8/layout/cycle2"/>
    <dgm:cxn modelId="{4361C7C4-8CEB-491A-86B0-06689C57287D}" type="presOf" srcId="{9C8CAF70-DAF3-4B7C-87ED-6BCC64F95CDC}" destId="{2063AF5C-FB66-4850-9B40-A4E654D084E1}" srcOrd="1" destOrd="0" presId="urn:microsoft.com/office/officeart/2005/8/layout/cycle2"/>
    <dgm:cxn modelId="{B69B3793-44FA-4399-A711-7A358EC3D76F}" type="presOf" srcId="{80EA26CB-86CC-439F-8C39-6578A0F70F4F}" destId="{A8CF1B64-D4FB-46B2-8F18-53095546BEB7}" srcOrd="1" destOrd="0" presId="urn:microsoft.com/office/officeart/2005/8/layout/cycle2"/>
    <dgm:cxn modelId="{67F73474-8A44-47A9-B033-DDD596707E05}" type="presOf" srcId="{33784A94-EC6F-41E7-B4A2-DDA73F298475}" destId="{A5EFB651-F31C-460B-ABE7-45384DD3BB38}" srcOrd="0" destOrd="0" presId="urn:microsoft.com/office/officeart/2005/8/layout/cycle2"/>
    <dgm:cxn modelId="{A235EEBE-7B67-4E0F-9D12-A3E8327DAA65}" type="presOf" srcId="{5DC2CC22-6F55-4D25-A280-FD7206446B98}" destId="{9132A39F-DB56-41A6-9B02-E49D97FE7940}" srcOrd="0" destOrd="0" presId="urn:microsoft.com/office/officeart/2005/8/layout/cycle2"/>
    <dgm:cxn modelId="{075A7992-BE0A-4EED-A7BA-DAB4C78B1819}" type="presOf" srcId="{0250A6FE-F0B7-4E8F-81AB-DFC16AE19D78}" destId="{012FFF52-CEF8-482B-A44D-2558691BB18A}" srcOrd="0" destOrd="0" presId="urn:microsoft.com/office/officeart/2005/8/layout/cycle2"/>
    <dgm:cxn modelId="{3C229051-3112-4A08-BAE2-DFD6AFEF5C21}" type="presOf" srcId="{C345CA7B-5046-448E-A7A6-418BA06856C8}" destId="{006A9A0E-BD59-4DBE-BBD0-298CCE8689CD}" srcOrd="0" destOrd="0" presId="urn:microsoft.com/office/officeart/2005/8/layout/cycle2"/>
    <dgm:cxn modelId="{7DE162F5-0A7F-45B2-BB71-F85B8469C18C}" srcId="{0250A6FE-F0B7-4E8F-81AB-DFC16AE19D78}" destId="{9AF6C4E4-D783-400B-89A8-775DEBC7DCDB}" srcOrd="4" destOrd="0" parTransId="{347DA106-E7B0-4A3B-802A-4B5CB2E906A0}" sibTransId="{37735142-6C6B-48AF-B64C-8BF368891300}"/>
    <dgm:cxn modelId="{62F91617-C9F3-44A6-89F2-6F0FE2B0E114}" type="presOf" srcId="{E795E500-E26F-456A-8DD6-0A10E0CD9A0C}" destId="{920F5075-FAFE-408E-94C7-A060BDDE113C}" srcOrd="1" destOrd="0" presId="urn:microsoft.com/office/officeart/2005/8/layout/cycle2"/>
    <dgm:cxn modelId="{AE216ED8-5BA8-44DB-AED5-18F5E1FD92EC}" srcId="{0250A6FE-F0B7-4E8F-81AB-DFC16AE19D78}" destId="{1BC7DBC0-F9C5-48AD-BD14-5798769E1005}" srcOrd="3" destOrd="0" parTransId="{AE06283C-EFDC-48C3-A343-8E62D0155D44}" sibTransId="{33784A94-EC6F-41E7-B4A2-DDA73F298475}"/>
    <dgm:cxn modelId="{A77465C6-F87A-45CF-BE1C-16B0444C7B7E}" type="presOf" srcId="{18B9614D-E048-4EE4-80C7-8E6EF878E0E3}" destId="{63F6B386-428F-4CDC-B9AC-0F4E6BCF18D7}" srcOrd="0" destOrd="0" presId="urn:microsoft.com/office/officeart/2005/8/layout/cycle2"/>
    <dgm:cxn modelId="{8242B921-CD0B-4096-965E-5671793B6824}" srcId="{0250A6FE-F0B7-4E8F-81AB-DFC16AE19D78}" destId="{5DC2CC22-6F55-4D25-A280-FD7206446B98}" srcOrd="0" destOrd="0" parTransId="{1EB784EE-E393-4917-93CA-94F074CB2D3E}" sibTransId="{9C8CAF70-DAF3-4B7C-87ED-6BCC64F95CDC}"/>
    <dgm:cxn modelId="{213E23CF-462E-4CE9-BBD5-EC74C99C0EDD}" type="presOf" srcId="{80EA26CB-86CC-439F-8C39-6578A0F70F4F}" destId="{71F9EDC3-8974-463C-97EE-AE5BFD193863}" srcOrd="0" destOrd="0" presId="urn:microsoft.com/office/officeart/2005/8/layout/cycle2"/>
    <dgm:cxn modelId="{A4839859-72FD-438C-8961-0303319E0FEA}" srcId="{0250A6FE-F0B7-4E8F-81AB-DFC16AE19D78}" destId="{18B9614D-E048-4EE4-80C7-8E6EF878E0E3}" srcOrd="2" destOrd="0" parTransId="{CB0A12A6-4A96-477B-A8DC-753B3E46870D}" sibTransId="{80EA26CB-86CC-439F-8C39-6578A0F70F4F}"/>
    <dgm:cxn modelId="{81D6A109-954A-4B7E-A704-EC486CB42B80}" type="presOf" srcId="{37735142-6C6B-48AF-B64C-8BF368891300}" destId="{963A22E8-47A2-4021-B3BE-9E4CACB8561E}" srcOrd="1" destOrd="0" presId="urn:microsoft.com/office/officeart/2005/8/layout/cycle2"/>
    <dgm:cxn modelId="{726CBB34-6094-4DA3-9763-E39A72F9D975}" type="presOf" srcId="{9C8CAF70-DAF3-4B7C-87ED-6BCC64F95CDC}" destId="{5C3027F4-26A9-49A6-8989-12C26DF7172F}" srcOrd="0" destOrd="0" presId="urn:microsoft.com/office/officeart/2005/8/layout/cycle2"/>
    <dgm:cxn modelId="{E36285C3-B696-4003-A5C2-7EA127BEF154}" type="presOf" srcId="{E795E500-E26F-456A-8DD6-0A10E0CD9A0C}" destId="{52A365E0-1D02-4C3F-B5D5-F822DDADC9B3}" srcOrd="0" destOrd="0" presId="urn:microsoft.com/office/officeart/2005/8/layout/cycle2"/>
    <dgm:cxn modelId="{7FC33C02-A779-4D90-9ABA-FFDCDAD82DBC}" srcId="{0250A6FE-F0B7-4E8F-81AB-DFC16AE19D78}" destId="{C345CA7B-5046-448E-A7A6-418BA06856C8}" srcOrd="1" destOrd="0" parTransId="{40332466-04A1-4708-B080-8A9C7BDD866D}" sibTransId="{E795E500-E26F-456A-8DD6-0A10E0CD9A0C}"/>
    <dgm:cxn modelId="{B98075A1-1EC4-4AA2-983E-FD08CE8F1E4E}" type="presOf" srcId="{1BC7DBC0-F9C5-48AD-BD14-5798769E1005}" destId="{E7C1EC3D-5209-47A4-ADD2-C3544FA274F1}" srcOrd="0" destOrd="0" presId="urn:microsoft.com/office/officeart/2005/8/layout/cycle2"/>
    <dgm:cxn modelId="{ACCFF00F-DCA0-43CA-A20D-962D9AA31DE4}" type="presOf" srcId="{37735142-6C6B-48AF-B64C-8BF368891300}" destId="{F70A2F86-6353-43A9-9D77-068B0316640E}" srcOrd="0" destOrd="0" presId="urn:microsoft.com/office/officeart/2005/8/layout/cycle2"/>
    <dgm:cxn modelId="{6458E01F-80F7-4A71-9EDE-57CCD1DCF596}" type="presParOf" srcId="{012FFF52-CEF8-482B-A44D-2558691BB18A}" destId="{9132A39F-DB56-41A6-9B02-E49D97FE7940}" srcOrd="0" destOrd="0" presId="urn:microsoft.com/office/officeart/2005/8/layout/cycle2"/>
    <dgm:cxn modelId="{E93C003E-E09F-44FF-B5E2-FE943E5452EF}" type="presParOf" srcId="{012FFF52-CEF8-482B-A44D-2558691BB18A}" destId="{5C3027F4-26A9-49A6-8989-12C26DF7172F}" srcOrd="1" destOrd="0" presId="urn:microsoft.com/office/officeart/2005/8/layout/cycle2"/>
    <dgm:cxn modelId="{9693E0A9-F8B7-4ED6-A0F2-ED079C25FA67}" type="presParOf" srcId="{5C3027F4-26A9-49A6-8989-12C26DF7172F}" destId="{2063AF5C-FB66-4850-9B40-A4E654D084E1}" srcOrd="0" destOrd="0" presId="urn:microsoft.com/office/officeart/2005/8/layout/cycle2"/>
    <dgm:cxn modelId="{D95140EE-D2CE-40D3-9360-D1D8D4AFEB57}" type="presParOf" srcId="{012FFF52-CEF8-482B-A44D-2558691BB18A}" destId="{006A9A0E-BD59-4DBE-BBD0-298CCE8689CD}" srcOrd="2" destOrd="0" presId="urn:microsoft.com/office/officeart/2005/8/layout/cycle2"/>
    <dgm:cxn modelId="{A32BE06A-C708-4F48-8F07-4AB699A431DB}" type="presParOf" srcId="{012FFF52-CEF8-482B-A44D-2558691BB18A}" destId="{52A365E0-1D02-4C3F-B5D5-F822DDADC9B3}" srcOrd="3" destOrd="0" presId="urn:microsoft.com/office/officeart/2005/8/layout/cycle2"/>
    <dgm:cxn modelId="{74D212FC-D6F2-4DB3-9892-B7651A0EEC25}" type="presParOf" srcId="{52A365E0-1D02-4C3F-B5D5-F822DDADC9B3}" destId="{920F5075-FAFE-408E-94C7-A060BDDE113C}" srcOrd="0" destOrd="0" presId="urn:microsoft.com/office/officeart/2005/8/layout/cycle2"/>
    <dgm:cxn modelId="{F8CD0ADE-5175-46E3-A439-30DF6902EB73}" type="presParOf" srcId="{012FFF52-CEF8-482B-A44D-2558691BB18A}" destId="{63F6B386-428F-4CDC-B9AC-0F4E6BCF18D7}" srcOrd="4" destOrd="0" presId="urn:microsoft.com/office/officeart/2005/8/layout/cycle2"/>
    <dgm:cxn modelId="{BB618188-B006-42AA-926F-237C8DB48D10}" type="presParOf" srcId="{012FFF52-CEF8-482B-A44D-2558691BB18A}" destId="{71F9EDC3-8974-463C-97EE-AE5BFD193863}" srcOrd="5" destOrd="0" presId="urn:microsoft.com/office/officeart/2005/8/layout/cycle2"/>
    <dgm:cxn modelId="{70472B96-15BC-484E-B661-DCE6CDBC47E3}" type="presParOf" srcId="{71F9EDC3-8974-463C-97EE-AE5BFD193863}" destId="{A8CF1B64-D4FB-46B2-8F18-53095546BEB7}" srcOrd="0" destOrd="0" presId="urn:microsoft.com/office/officeart/2005/8/layout/cycle2"/>
    <dgm:cxn modelId="{735EBACE-FB5F-4F27-8CF4-B74BBF1F01C4}" type="presParOf" srcId="{012FFF52-CEF8-482B-A44D-2558691BB18A}" destId="{E7C1EC3D-5209-47A4-ADD2-C3544FA274F1}" srcOrd="6" destOrd="0" presId="urn:microsoft.com/office/officeart/2005/8/layout/cycle2"/>
    <dgm:cxn modelId="{E87E3DC2-4DB6-4132-A5FD-5B3EF1DC19F0}" type="presParOf" srcId="{012FFF52-CEF8-482B-A44D-2558691BB18A}" destId="{A5EFB651-F31C-460B-ABE7-45384DD3BB38}" srcOrd="7" destOrd="0" presId="urn:microsoft.com/office/officeart/2005/8/layout/cycle2"/>
    <dgm:cxn modelId="{72FEC7CA-0F69-4E9F-8786-9FDD22CE0B8F}" type="presParOf" srcId="{A5EFB651-F31C-460B-ABE7-45384DD3BB38}" destId="{37193E71-018D-48F3-B1B3-2C43414BD621}" srcOrd="0" destOrd="0" presId="urn:microsoft.com/office/officeart/2005/8/layout/cycle2"/>
    <dgm:cxn modelId="{F4F61153-5B63-422B-A0A6-FC9D6DACABB5}" type="presParOf" srcId="{012FFF52-CEF8-482B-A44D-2558691BB18A}" destId="{A14B7DAE-EB33-4810-B94D-4DFF46C80CE8}" srcOrd="8" destOrd="0" presId="urn:microsoft.com/office/officeart/2005/8/layout/cycle2"/>
    <dgm:cxn modelId="{33C6412E-0A9F-4EAB-8718-AC5DD7BBF78B}" type="presParOf" srcId="{012FFF52-CEF8-482B-A44D-2558691BB18A}" destId="{F70A2F86-6353-43A9-9D77-068B0316640E}" srcOrd="9" destOrd="0" presId="urn:microsoft.com/office/officeart/2005/8/layout/cycle2"/>
    <dgm:cxn modelId="{071C103B-0D72-4F68-983C-2997119D9992}" type="presParOf" srcId="{F70A2F86-6353-43A9-9D77-068B0316640E}" destId="{963A22E8-47A2-4021-B3BE-9E4CACB8561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FC58C3-AA70-4A9D-A024-3C7976FCF118}">
      <dsp:nvSpPr>
        <dsp:cNvPr id="0" name=""/>
        <dsp:cNvSpPr/>
      </dsp:nvSpPr>
      <dsp:spPr>
        <a:xfrm>
          <a:off x="2399577" y="468535"/>
          <a:ext cx="848287" cy="311414"/>
        </a:xfrm>
        <a:prstGeom prst="rect">
          <a:avLst/>
        </a:prstGeom>
        <a:noFill/>
        <a:ln w="1143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b="1" kern="1200" dirty="0">
            <a:solidFill>
              <a:schemeClr val="bg1"/>
            </a:solidFill>
            <a:latin typeface="Arial Black" pitchFamily="34" charset="0"/>
          </a:endParaRPr>
        </a:p>
      </dsp:txBody>
      <dsp:txXfrm>
        <a:off x="2399577" y="468535"/>
        <a:ext cx="848287" cy="311414"/>
      </dsp:txXfrm>
    </dsp:sp>
    <dsp:sp modelId="{E0799778-974F-4365-B2CB-9F0F359CC408}">
      <dsp:nvSpPr>
        <dsp:cNvPr id="0" name=""/>
        <dsp:cNvSpPr/>
      </dsp:nvSpPr>
      <dsp:spPr>
        <a:xfrm>
          <a:off x="407931" y="184398"/>
          <a:ext cx="3179937" cy="3179937"/>
        </a:xfrm>
        <a:prstGeom prst="circularArrow">
          <a:avLst>
            <a:gd name="adj1" fmla="val 5202"/>
            <a:gd name="adj2" fmla="val 336037"/>
            <a:gd name="adj3" fmla="val 281523"/>
            <a:gd name="adj4" fmla="val 18910827"/>
            <a:gd name="adj5" fmla="val 6069"/>
          </a:avLst>
        </a:prstGeom>
        <a:noFill/>
        <a:ln w="31800" cap="flat" cmpd="sng" algn="ctr">
          <a:solidFill>
            <a:schemeClr val="accent2"/>
          </a:solidFill>
          <a:prstDash val="solid"/>
        </a:ln>
        <a:effectLst>
          <a:outerShdw blurRad="39000" dist="25400" dir="5400000" rotWithShape="0">
            <a:schemeClr val="accent2"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</dsp:sp>
    <dsp:sp modelId="{01C4DBE1-08FC-441A-B8D1-52F4C8405807}">
      <dsp:nvSpPr>
        <dsp:cNvPr id="0" name=""/>
        <dsp:cNvSpPr/>
      </dsp:nvSpPr>
      <dsp:spPr>
        <a:xfrm>
          <a:off x="2510775" y="2026438"/>
          <a:ext cx="1682374" cy="246919"/>
        </a:xfrm>
        <a:prstGeom prst="rect">
          <a:avLst/>
        </a:prstGeom>
        <a:solidFill>
          <a:srgbClr val="829E44"/>
        </a:solidFill>
        <a:ln w="1143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solidFill>
                <a:schemeClr val="bg1"/>
              </a:solidFill>
              <a:latin typeface="Arial Black" pitchFamily="34" charset="0"/>
            </a:rPr>
            <a:t>Inspect</a:t>
          </a:r>
        </a:p>
      </dsp:txBody>
      <dsp:txXfrm>
        <a:off x="2510775" y="2026438"/>
        <a:ext cx="1682374" cy="246919"/>
      </dsp:txXfrm>
    </dsp:sp>
    <dsp:sp modelId="{12E719DE-7EFE-4818-9828-22CF4955C9A4}">
      <dsp:nvSpPr>
        <dsp:cNvPr id="0" name=""/>
        <dsp:cNvSpPr/>
      </dsp:nvSpPr>
      <dsp:spPr>
        <a:xfrm>
          <a:off x="420273" y="123977"/>
          <a:ext cx="3179937" cy="3179937"/>
        </a:xfrm>
        <a:prstGeom prst="circularArrow">
          <a:avLst>
            <a:gd name="adj1" fmla="val 5202"/>
            <a:gd name="adj2" fmla="val 336037"/>
            <a:gd name="adj3" fmla="val 3399800"/>
            <a:gd name="adj4" fmla="val 1401684"/>
            <a:gd name="adj5" fmla="val 6069"/>
          </a:avLst>
        </a:prstGeom>
        <a:noFill/>
        <a:ln w="31800" cap="flat" cmpd="sng" algn="ctr">
          <a:solidFill>
            <a:schemeClr val="accent5"/>
          </a:solidFill>
          <a:prstDash val="solid"/>
        </a:ln>
        <a:effectLst>
          <a:outerShdw blurRad="39000" dist="25400" dir="5400000" rotWithShape="0">
            <a:schemeClr val="accent5"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</dsp:sp>
    <dsp:sp modelId="{88A03A3B-A466-453F-AD1E-B19AA2378B2C}">
      <dsp:nvSpPr>
        <dsp:cNvPr id="0" name=""/>
        <dsp:cNvSpPr/>
      </dsp:nvSpPr>
      <dsp:spPr>
        <a:xfrm>
          <a:off x="1353672" y="2945467"/>
          <a:ext cx="1313140" cy="358494"/>
        </a:xfrm>
        <a:prstGeom prst="rect">
          <a:avLst/>
        </a:prstGeom>
        <a:solidFill>
          <a:srgbClr val="7030A0"/>
        </a:solidFill>
        <a:ln w="1143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bg1"/>
              </a:solidFill>
              <a:latin typeface="Arial Black" pitchFamily="34" charset="0"/>
            </a:rPr>
            <a:t>Warehouse</a:t>
          </a:r>
        </a:p>
      </dsp:txBody>
      <dsp:txXfrm>
        <a:off x="1353672" y="2945467"/>
        <a:ext cx="1313140" cy="358494"/>
      </dsp:txXfrm>
    </dsp:sp>
    <dsp:sp modelId="{2BE8C394-1386-4DE0-A7A3-70B6970E1254}">
      <dsp:nvSpPr>
        <dsp:cNvPr id="0" name=""/>
        <dsp:cNvSpPr/>
      </dsp:nvSpPr>
      <dsp:spPr>
        <a:xfrm>
          <a:off x="420273" y="123977"/>
          <a:ext cx="3179937" cy="3179937"/>
        </a:xfrm>
        <a:prstGeom prst="circularArrow">
          <a:avLst>
            <a:gd name="adj1" fmla="val 5202"/>
            <a:gd name="adj2" fmla="val 336037"/>
            <a:gd name="adj3" fmla="val 9021191"/>
            <a:gd name="adj4" fmla="val 7064163"/>
            <a:gd name="adj5" fmla="val 6069"/>
          </a:avLst>
        </a:prstGeom>
        <a:noFill/>
        <a:ln w="31800" cap="flat" cmpd="sng" algn="ctr">
          <a:solidFill>
            <a:schemeClr val="accent1"/>
          </a:solidFill>
          <a:prstDash val="solid"/>
        </a:ln>
        <a:effectLst>
          <a:outerShdw blurRad="39000" dist="25400" dir="5400000" rotWithShape="0">
            <a:schemeClr val="accent1"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dsp:style>
    </dsp:sp>
    <dsp:sp modelId="{9FFDAA37-5447-4D4C-8832-695608574DB6}">
      <dsp:nvSpPr>
        <dsp:cNvPr id="0" name=""/>
        <dsp:cNvSpPr/>
      </dsp:nvSpPr>
      <dsp:spPr>
        <a:xfrm>
          <a:off x="244378" y="2010999"/>
          <a:ext cx="848287" cy="277797"/>
        </a:xfrm>
        <a:prstGeom prst="rect">
          <a:avLst/>
        </a:prstGeom>
        <a:noFill/>
        <a:ln w="11430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b="1" kern="1200" dirty="0" smtClean="0">
            <a:solidFill>
              <a:schemeClr val="bg1"/>
            </a:solidFill>
            <a:latin typeface="Arial Black" pitchFamily="34" charset="0"/>
          </a:endParaRPr>
        </a:p>
      </dsp:txBody>
      <dsp:txXfrm>
        <a:off x="244378" y="2010999"/>
        <a:ext cx="848287" cy="277797"/>
      </dsp:txXfrm>
    </dsp:sp>
    <dsp:sp modelId="{AA6589CE-279B-42F8-AD67-DD6EAC0AA94C}">
      <dsp:nvSpPr>
        <dsp:cNvPr id="0" name=""/>
        <dsp:cNvSpPr/>
      </dsp:nvSpPr>
      <dsp:spPr>
        <a:xfrm>
          <a:off x="420273" y="123977"/>
          <a:ext cx="3179937" cy="3179937"/>
        </a:xfrm>
        <a:prstGeom prst="circularArrow">
          <a:avLst>
            <a:gd name="adj1" fmla="val 5202"/>
            <a:gd name="adj2" fmla="val 336037"/>
            <a:gd name="adj3" fmla="val 13102978"/>
            <a:gd name="adj4" fmla="val 10070686"/>
            <a:gd name="adj5" fmla="val 6069"/>
          </a:avLst>
        </a:prstGeom>
        <a:noFill/>
        <a:ln w="31800" cap="flat" cmpd="sng" algn="ctr">
          <a:solidFill>
            <a:schemeClr val="accent1"/>
          </a:solidFill>
          <a:prstDash val="solid"/>
        </a:ln>
        <a:effectLst>
          <a:outerShdw blurRad="39000" dist="25400" dir="5400000" rotWithShape="0">
            <a:schemeClr val="accent1"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dsp:style>
    </dsp:sp>
    <dsp:sp modelId="{8237687D-FBC2-4C80-8683-717AE7490854}">
      <dsp:nvSpPr>
        <dsp:cNvPr id="0" name=""/>
        <dsp:cNvSpPr/>
      </dsp:nvSpPr>
      <dsp:spPr>
        <a:xfrm>
          <a:off x="756870" y="410986"/>
          <a:ext cx="848287" cy="323248"/>
        </a:xfrm>
        <a:prstGeom prst="rect">
          <a:avLst/>
        </a:prstGeom>
        <a:noFill/>
        <a:ln w="11430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b="1" kern="1200" dirty="0" smtClean="0">
            <a:solidFill>
              <a:schemeClr val="bg1"/>
            </a:solidFill>
            <a:latin typeface="Arial Black" pitchFamily="34" charset="0"/>
          </a:endParaRPr>
        </a:p>
      </dsp:txBody>
      <dsp:txXfrm>
        <a:off x="756870" y="410986"/>
        <a:ext cx="848287" cy="323248"/>
      </dsp:txXfrm>
    </dsp:sp>
    <dsp:sp modelId="{1310884A-54F7-4D23-BEDD-32CBA3034F38}">
      <dsp:nvSpPr>
        <dsp:cNvPr id="0" name=""/>
        <dsp:cNvSpPr/>
      </dsp:nvSpPr>
      <dsp:spPr>
        <a:xfrm>
          <a:off x="204825" y="130685"/>
          <a:ext cx="3478343" cy="3217652"/>
        </a:xfrm>
        <a:prstGeom prst="circularArrow">
          <a:avLst>
            <a:gd name="adj1" fmla="val 5202"/>
            <a:gd name="adj2" fmla="val 336037"/>
            <a:gd name="adj3" fmla="val 17407279"/>
            <a:gd name="adj4" fmla="val 15020375"/>
            <a:gd name="adj5" fmla="val 6069"/>
          </a:avLst>
        </a:prstGeom>
        <a:noFill/>
        <a:ln w="31800" cap="flat" cmpd="sng" algn="ctr">
          <a:solidFill>
            <a:schemeClr val="accent1"/>
          </a:solidFill>
          <a:prstDash val="solid"/>
        </a:ln>
        <a:effectLst>
          <a:outerShdw blurRad="39000" dist="25400" dir="5400000" rotWithShape="0">
            <a:schemeClr val="accent1"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AB04B8-9DE5-4C17-B6B4-EB54BBEDA296}">
      <dsp:nvSpPr>
        <dsp:cNvPr id="0" name=""/>
        <dsp:cNvSpPr/>
      </dsp:nvSpPr>
      <dsp:spPr>
        <a:xfrm>
          <a:off x="1704640" y="4409"/>
          <a:ext cx="2210097" cy="11050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Admin</a:t>
          </a:r>
          <a:endParaRPr lang="en-US" sz="4000" kern="1200" dirty="0"/>
        </a:p>
      </dsp:txBody>
      <dsp:txXfrm>
        <a:off x="1704640" y="4409"/>
        <a:ext cx="2210097" cy="1105048"/>
      </dsp:txXfrm>
    </dsp:sp>
    <dsp:sp modelId="{9429FD78-D3E7-4E63-B5F4-4ED2680F017D}">
      <dsp:nvSpPr>
        <dsp:cNvPr id="0" name=""/>
        <dsp:cNvSpPr/>
      </dsp:nvSpPr>
      <dsp:spPr>
        <a:xfrm>
          <a:off x="1925649" y="1109457"/>
          <a:ext cx="221009" cy="8287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8786"/>
              </a:lnTo>
              <a:lnTo>
                <a:pt x="221009" y="828786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D2F618-ECCE-41DE-B7A7-4E1B2D6B8CC1}">
      <dsp:nvSpPr>
        <dsp:cNvPr id="0" name=""/>
        <dsp:cNvSpPr/>
      </dsp:nvSpPr>
      <dsp:spPr>
        <a:xfrm>
          <a:off x="2146659" y="1385720"/>
          <a:ext cx="1768078" cy="1105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FEB</a:t>
          </a:r>
          <a:r>
            <a:rPr lang="en-US" sz="1200" b="1" kern="1200" dirty="0" smtClean="0"/>
            <a:t/>
          </a:r>
          <a:br>
            <a:rPr lang="en-US" sz="1200" b="1" kern="1200" dirty="0" smtClean="0"/>
          </a:br>
          <a:r>
            <a:rPr lang="en-US" sz="1200" b="0" kern="1200" dirty="0" smtClean="0"/>
            <a:t>-  Admin</a:t>
          </a:r>
          <a:br>
            <a:rPr lang="en-US" sz="1200" b="0" kern="1200" dirty="0" smtClean="0"/>
          </a:br>
          <a:r>
            <a:rPr lang="en-US" sz="1200" b="0" kern="1200" dirty="0" smtClean="0"/>
            <a:t>-  User Mgt.</a:t>
          </a:r>
          <a:br>
            <a:rPr lang="en-US" sz="1200" b="0" kern="1200" dirty="0" smtClean="0"/>
          </a:br>
          <a:r>
            <a:rPr lang="en-US" sz="1200" b="0" kern="1200" dirty="0" smtClean="0"/>
            <a:t>-  Education</a:t>
          </a:r>
          <a:br>
            <a:rPr lang="en-US" sz="1200" b="0" kern="1200" dirty="0" smtClean="0"/>
          </a:br>
          <a:r>
            <a:rPr lang="en-US" sz="1200" b="0" kern="1200" dirty="0" smtClean="0"/>
            <a:t>-  Jump Request</a:t>
          </a:r>
          <a:br>
            <a:rPr lang="en-US" sz="1200" b="0" kern="1200" dirty="0" smtClean="0"/>
          </a:br>
          <a:r>
            <a:rPr lang="en-US" sz="1200" b="0" kern="1200" dirty="0" smtClean="0"/>
            <a:t>-  Repair</a:t>
          </a:r>
          <a:endParaRPr lang="en-US" sz="1200" b="0" kern="1200" dirty="0"/>
        </a:p>
      </dsp:txBody>
      <dsp:txXfrm>
        <a:off x="2146659" y="1385720"/>
        <a:ext cx="1768078" cy="1105048"/>
      </dsp:txXfrm>
    </dsp:sp>
    <dsp:sp modelId="{0D6D01A6-D01B-4ED2-8EB0-E1F7EE444A4A}">
      <dsp:nvSpPr>
        <dsp:cNvPr id="0" name=""/>
        <dsp:cNvSpPr/>
      </dsp:nvSpPr>
      <dsp:spPr>
        <a:xfrm>
          <a:off x="1925649" y="1109457"/>
          <a:ext cx="221009" cy="22100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0097"/>
              </a:lnTo>
              <a:lnTo>
                <a:pt x="221009" y="2210097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E47F2F-A979-4FE7-8598-F4ABCE396671}">
      <dsp:nvSpPr>
        <dsp:cNvPr id="0" name=""/>
        <dsp:cNvSpPr/>
      </dsp:nvSpPr>
      <dsp:spPr>
        <a:xfrm>
          <a:off x="2146659" y="2767031"/>
          <a:ext cx="1768078" cy="1105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Pair/Sign – BAI</a:t>
          </a:r>
          <a:br>
            <a:rPr lang="en-US" sz="1400" b="1" kern="1200" smtClean="0"/>
          </a:br>
          <a:r>
            <a:rPr lang="en-US" sz="1100" b="0" kern="1200" smtClean="0"/>
            <a:t>- Name, PIN Validate</a:t>
          </a:r>
          <a:br>
            <a:rPr lang="en-US" sz="1100" b="0" kern="1200" smtClean="0"/>
          </a:br>
          <a:r>
            <a:rPr lang="en-US" sz="1100" b="0" kern="1200" smtClean="0"/>
            <a:t>-  Android/FEB User</a:t>
          </a:r>
          <a:br>
            <a:rPr lang="en-US" sz="1100" b="0" kern="1200" smtClean="0"/>
          </a:br>
          <a:r>
            <a:rPr lang="en-US" sz="1100" b="0" kern="1200" smtClean="0"/>
            <a:t>-  Read Perms vs. in situ </a:t>
          </a:r>
          <a:endParaRPr lang="en-US" sz="1100" b="0" kern="1200" dirty="0"/>
        </a:p>
      </dsp:txBody>
      <dsp:txXfrm>
        <a:off x="2146659" y="2767031"/>
        <a:ext cx="1768078" cy="1105048"/>
      </dsp:txXfrm>
    </dsp:sp>
    <dsp:sp modelId="{00E6BCE8-67BA-4C2F-8DCC-0F79180F4B1F}">
      <dsp:nvSpPr>
        <dsp:cNvPr id="0" name=""/>
        <dsp:cNvSpPr/>
      </dsp:nvSpPr>
      <dsp:spPr>
        <a:xfrm>
          <a:off x="1925649" y="1109457"/>
          <a:ext cx="221009" cy="35914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91408"/>
              </a:lnTo>
              <a:lnTo>
                <a:pt x="221009" y="3591408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64EEF0-C5D0-46D3-B562-19C847966544}">
      <dsp:nvSpPr>
        <dsp:cNvPr id="0" name=""/>
        <dsp:cNvSpPr/>
      </dsp:nvSpPr>
      <dsp:spPr>
        <a:xfrm>
          <a:off x="2146659" y="4148342"/>
          <a:ext cx="1768078" cy="1105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SYNC  RFO to FEB</a:t>
          </a:r>
        </a:p>
      </dsp:txBody>
      <dsp:txXfrm>
        <a:off x="2146659" y="4148342"/>
        <a:ext cx="1768078" cy="1105048"/>
      </dsp:txXfrm>
    </dsp:sp>
    <dsp:sp modelId="{09EB75A3-6877-4750-8522-7712047C8905}">
      <dsp:nvSpPr>
        <dsp:cNvPr id="0" name=""/>
        <dsp:cNvSpPr/>
      </dsp:nvSpPr>
      <dsp:spPr>
        <a:xfrm>
          <a:off x="4467262" y="4409"/>
          <a:ext cx="2210097" cy="11050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AIT </a:t>
          </a:r>
          <a:endParaRPr lang="en-US" sz="4000" kern="1200" dirty="0"/>
        </a:p>
      </dsp:txBody>
      <dsp:txXfrm>
        <a:off x="4467262" y="4409"/>
        <a:ext cx="2210097" cy="1105048"/>
      </dsp:txXfrm>
    </dsp:sp>
    <dsp:sp modelId="{DB6B19E3-2CD9-4796-826C-DBFBC5558E11}">
      <dsp:nvSpPr>
        <dsp:cNvPr id="0" name=""/>
        <dsp:cNvSpPr/>
      </dsp:nvSpPr>
      <dsp:spPr>
        <a:xfrm>
          <a:off x="4688271" y="1109457"/>
          <a:ext cx="221009" cy="8287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8786"/>
              </a:lnTo>
              <a:lnTo>
                <a:pt x="221009" y="828786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B40E6A-F3E0-4715-9734-6EDDD2B41B8A}">
      <dsp:nvSpPr>
        <dsp:cNvPr id="0" name=""/>
        <dsp:cNvSpPr/>
      </dsp:nvSpPr>
      <dsp:spPr>
        <a:xfrm>
          <a:off x="4909281" y="1385720"/>
          <a:ext cx="1768078" cy="1105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Read Tag</a:t>
          </a:r>
          <a:endParaRPr lang="en-US" sz="1400" b="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Pack/Inspect</a:t>
          </a:r>
          <a:br>
            <a:rPr lang="en-US" sz="1400" b="0" kern="1200" dirty="0" smtClean="0"/>
          </a:br>
          <a:r>
            <a:rPr lang="en-US" sz="1400" b="0" kern="1200" dirty="0" smtClean="0"/>
            <a:t>Issue/Receive</a:t>
          </a:r>
          <a:br>
            <a:rPr lang="en-US" sz="1400" b="0" kern="1200" dirty="0" smtClean="0"/>
          </a:br>
          <a:endParaRPr lang="en-US" sz="1400" b="0" kern="1200" dirty="0"/>
        </a:p>
      </dsp:txBody>
      <dsp:txXfrm>
        <a:off x="4909281" y="1385720"/>
        <a:ext cx="1768078" cy="1105048"/>
      </dsp:txXfrm>
    </dsp:sp>
    <dsp:sp modelId="{26AB2522-BDBA-4317-B6F2-AFA6A623B39A}">
      <dsp:nvSpPr>
        <dsp:cNvPr id="0" name=""/>
        <dsp:cNvSpPr/>
      </dsp:nvSpPr>
      <dsp:spPr>
        <a:xfrm>
          <a:off x="4688271" y="1109457"/>
          <a:ext cx="221009" cy="22100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0097"/>
              </a:lnTo>
              <a:lnTo>
                <a:pt x="221009" y="2210097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D04785-0F90-4187-9A99-33B77F4173FF}">
      <dsp:nvSpPr>
        <dsp:cNvPr id="0" name=""/>
        <dsp:cNvSpPr/>
      </dsp:nvSpPr>
      <dsp:spPr>
        <a:xfrm>
          <a:off x="4909281" y="2767031"/>
          <a:ext cx="1768078" cy="1105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PIF</a:t>
          </a:r>
          <a:r>
            <a:rPr lang="en-US" sz="1400" kern="1200" dirty="0" smtClean="0"/>
            <a:t/>
          </a:r>
          <a:br>
            <a:rPr lang="en-US" sz="1400" kern="1200" dirty="0" smtClean="0"/>
          </a:br>
          <a:r>
            <a:rPr lang="en-US" sz="1400" kern="1200" dirty="0" smtClean="0"/>
            <a:t>-  Bin Assoc.</a:t>
          </a:r>
          <a:br>
            <a:rPr lang="en-US" sz="1400" kern="1200" dirty="0" smtClean="0"/>
          </a:br>
          <a:r>
            <a:rPr lang="en-US" sz="1400" kern="1200" dirty="0" smtClean="0"/>
            <a:t>-  Error</a:t>
          </a:r>
          <a:endParaRPr lang="en-US" sz="1400" b="1" kern="1200" dirty="0"/>
        </a:p>
      </dsp:txBody>
      <dsp:txXfrm>
        <a:off x="4909281" y="2767031"/>
        <a:ext cx="1768078" cy="1105048"/>
      </dsp:txXfrm>
    </dsp:sp>
    <dsp:sp modelId="{157EE000-C93F-40F3-980C-0917C79036B1}">
      <dsp:nvSpPr>
        <dsp:cNvPr id="0" name=""/>
        <dsp:cNvSpPr/>
      </dsp:nvSpPr>
      <dsp:spPr>
        <a:xfrm>
          <a:off x="4688271" y="1109457"/>
          <a:ext cx="221009" cy="35914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91408"/>
              </a:lnTo>
              <a:lnTo>
                <a:pt x="221009" y="3591408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254D0B-E129-4537-94FA-804F000A1167}">
      <dsp:nvSpPr>
        <dsp:cNvPr id="0" name=""/>
        <dsp:cNvSpPr/>
      </dsp:nvSpPr>
      <dsp:spPr>
        <a:xfrm>
          <a:off x="4909281" y="4148342"/>
          <a:ext cx="1768078" cy="1105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Tag Association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Pack/Inspect</a:t>
          </a:r>
          <a:br>
            <a:rPr lang="en-US" sz="1400" b="0" kern="1200" dirty="0" smtClean="0"/>
          </a:br>
          <a:r>
            <a:rPr lang="en-US" sz="1400" b="0" kern="1200" dirty="0" smtClean="0"/>
            <a:t>Issue/Receive</a:t>
          </a:r>
          <a:br>
            <a:rPr lang="en-US" sz="1400" b="0" kern="1200" dirty="0" smtClean="0"/>
          </a:br>
          <a:r>
            <a:rPr lang="en-US" sz="1400" b="0" kern="1200" dirty="0" smtClean="0"/>
            <a:t>Repair</a:t>
          </a:r>
          <a:endParaRPr lang="en-US" sz="1400" b="0" kern="1200" dirty="0"/>
        </a:p>
      </dsp:txBody>
      <dsp:txXfrm>
        <a:off x="4909281" y="4148342"/>
        <a:ext cx="1768078" cy="110504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F4A345-F608-4989-A797-7CB8DFC33D13}">
      <dsp:nvSpPr>
        <dsp:cNvPr id="0" name=""/>
        <dsp:cNvSpPr/>
      </dsp:nvSpPr>
      <dsp:spPr>
        <a:xfrm>
          <a:off x="-40274" y="44620"/>
          <a:ext cx="2207662" cy="48466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Forms</a:t>
          </a:r>
          <a:endParaRPr lang="en-US" sz="3300" kern="1200" dirty="0"/>
        </a:p>
      </dsp:txBody>
      <dsp:txXfrm>
        <a:off x="-40274" y="1983276"/>
        <a:ext cx="2207662" cy="1938655"/>
      </dsp:txXfrm>
    </dsp:sp>
    <dsp:sp modelId="{FC5F9A13-A66A-4D59-89EA-5076897EF29A}">
      <dsp:nvSpPr>
        <dsp:cNvPr id="0" name=""/>
        <dsp:cNvSpPr/>
      </dsp:nvSpPr>
      <dsp:spPr>
        <a:xfrm>
          <a:off x="-123449" y="163204"/>
          <a:ext cx="2374011" cy="237401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BEA959-3D93-4030-89ED-5B889B2C44D7}">
      <dsp:nvSpPr>
        <dsp:cNvPr id="0" name=""/>
        <dsp:cNvSpPr/>
      </dsp:nvSpPr>
      <dsp:spPr>
        <a:xfrm>
          <a:off x="2515668" y="44620"/>
          <a:ext cx="2207662" cy="48466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Events</a:t>
          </a:r>
          <a:endParaRPr lang="en-US" sz="3300" kern="1200" dirty="0"/>
        </a:p>
      </dsp:txBody>
      <dsp:txXfrm>
        <a:off x="2515668" y="1983276"/>
        <a:ext cx="2207662" cy="1938655"/>
      </dsp:txXfrm>
    </dsp:sp>
    <dsp:sp modelId="{C9901FA8-2B89-4BD8-AFDC-4E2AD055A5A0}">
      <dsp:nvSpPr>
        <dsp:cNvPr id="0" name=""/>
        <dsp:cNvSpPr/>
      </dsp:nvSpPr>
      <dsp:spPr>
        <a:xfrm>
          <a:off x="2319664" y="163204"/>
          <a:ext cx="2605416" cy="237401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652966-7ED0-4001-8688-E19ADF7FADFA}">
      <dsp:nvSpPr>
        <dsp:cNvPr id="0" name=""/>
        <dsp:cNvSpPr/>
      </dsp:nvSpPr>
      <dsp:spPr>
        <a:xfrm>
          <a:off x="5071612" y="44620"/>
          <a:ext cx="2207662" cy="48466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Database</a:t>
          </a:r>
          <a:endParaRPr lang="en-US" sz="3300" kern="1200" dirty="0"/>
        </a:p>
      </dsp:txBody>
      <dsp:txXfrm>
        <a:off x="5071612" y="1983276"/>
        <a:ext cx="2207662" cy="1938655"/>
      </dsp:txXfrm>
    </dsp:sp>
    <dsp:sp modelId="{6D0348FF-B7DE-41D4-B251-0AA8B460D3C6}">
      <dsp:nvSpPr>
        <dsp:cNvPr id="0" name=""/>
        <dsp:cNvSpPr/>
      </dsp:nvSpPr>
      <dsp:spPr>
        <a:xfrm>
          <a:off x="4988438" y="155554"/>
          <a:ext cx="2374011" cy="2374011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FCE7A4-1946-414A-98E9-98C176B2C2A2}">
      <dsp:nvSpPr>
        <dsp:cNvPr id="0" name=""/>
        <dsp:cNvSpPr/>
      </dsp:nvSpPr>
      <dsp:spPr>
        <a:xfrm>
          <a:off x="399431" y="3877310"/>
          <a:ext cx="6440136" cy="726995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32A39F-DB56-41A6-9B02-E49D97FE7940}">
      <dsp:nvSpPr>
        <dsp:cNvPr id="0" name=""/>
        <dsp:cNvSpPr/>
      </dsp:nvSpPr>
      <dsp:spPr>
        <a:xfrm>
          <a:off x="3431678" y="143"/>
          <a:ext cx="1366242" cy="136624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Clicks on button on App form</a:t>
          </a:r>
          <a:endParaRPr lang="en-US" sz="1300" b="1" kern="1200" dirty="0"/>
        </a:p>
      </dsp:txBody>
      <dsp:txXfrm>
        <a:off x="3431678" y="143"/>
        <a:ext cx="1366242" cy="1366242"/>
      </dsp:txXfrm>
    </dsp:sp>
    <dsp:sp modelId="{5C3027F4-26A9-49A6-8989-12C26DF7172F}">
      <dsp:nvSpPr>
        <dsp:cNvPr id="0" name=""/>
        <dsp:cNvSpPr/>
      </dsp:nvSpPr>
      <dsp:spPr>
        <a:xfrm rot="2160000">
          <a:off x="4754947" y="1050053"/>
          <a:ext cx="364047" cy="46110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tint val="60000"/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tint val="6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2160000">
        <a:off x="4754947" y="1050053"/>
        <a:ext cx="364047" cy="461106"/>
      </dsp:txXfrm>
    </dsp:sp>
    <dsp:sp modelId="{006A9A0E-BD59-4DBE-BBD0-298CCE8689CD}">
      <dsp:nvSpPr>
        <dsp:cNvPr id="0" name=""/>
        <dsp:cNvSpPr/>
      </dsp:nvSpPr>
      <dsp:spPr>
        <a:xfrm>
          <a:off x="5092691" y="1206939"/>
          <a:ext cx="1366242" cy="136624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Form Submitted via CAC Verify</a:t>
          </a:r>
          <a:endParaRPr lang="en-US" sz="1300" b="1" kern="1200" dirty="0"/>
        </a:p>
      </dsp:txBody>
      <dsp:txXfrm>
        <a:off x="5092691" y="1206939"/>
        <a:ext cx="1366242" cy="1366242"/>
      </dsp:txXfrm>
    </dsp:sp>
    <dsp:sp modelId="{52A365E0-1D02-4C3F-B5D5-F822DDADC9B3}">
      <dsp:nvSpPr>
        <dsp:cNvPr id="0" name=""/>
        <dsp:cNvSpPr/>
      </dsp:nvSpPr>
      <dsp:spPr>
        <a:xfrm rot="6480000">
          <a:off x="5279747" y="2626027"/>
          <a:ext cx="364047" cy="46110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tint val="60000"/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tint val="6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6480000">
        <a:off x="5279747" y="2626027"/>
        <a:ext cx="364047" cy="461106"/>
      </dsp:txXfrm>
    </dsp:sp>
    <dsp:sp modelId="{63F6B386-428F-4CDC-B9AC-0F4E6BCF18D7}">
      <dsp:nvSpPr>
        <dsp:cNvPr id="0" name=""/>
        <dsp:cNvSpPr/>
      </dsp:nvSpPr>
      <dsp:spPr>
        <a:xfrm>
          <a:off x="4458241" y="3159577"/>
          <a:ext cx="1366242" cy="136624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Form Completed.  </a:t>
          </a:r>
          <a:endParaRPr lang="en-US" sz="1300" b="1" kern="1200" dirty="0"/>
        </a:p>
      </dsp:txBody>
      <dsp:txXfrm>
        <a:off x="4458241" y="3159577"/>
        <a:ext cx="1366242" cy="1366242"/>
      </dsp:txXfrm>
    </dsp:sp>
    <dsp:sp modelId="{71F9EDC3-8974-463C-97EE-AE5BFD193863}">
      <dsp:nvSpPr>
        <dsp:cNvPr id="0" name=""/>
        <dsp:cNvSpPr/>
      </dsp:nvSpPr>
      <dsp:spPr>
        <a:xfrm rot="10800000">
          <a:off x="3943079" y="3612145"/>
          <a:ext cx="364047" cy="46110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tint val="60000"/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tint val="6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3943079" y="3612145"/>
        <a:ext cx="364047" cy="461106"/>
      </dsp:txXfrm>
    </dsp:sp>
    <dsp:sp modelId="{E7C1EC3D-5209-47A4-ADD2-C3544FA274F1}">
      <dsp:nvSpPr>
        <dsp:cNvPr id="0" name=""/>
        <dsp:cNvSpPr/>
      </dsp:nvSpPr>
      <dsp:spPr>
        <a:xfrm>
          <a:off x="2405116" y="3159577"/>
          <a:ext cx="1366242" cy="136624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Rigger opens New App Form</a:t>
          </a:r>
          <a:endParaRPr lang="en-US" sz="1300" b="1" kern="1200" dirty="0"/>
        </a:p>
      </dsp:txBody>
      <dsp:txXfrm>
        <a:off x="2405116" y="3159577"/>
        <a:ext cx="1366242" cy="1366242"/>
      </dsp:txXfrm>
    </dsp:sp>
    <dsp:sp modelId="{A5EFB651-F31C-460B-ABE7-45384DD3BB38}">
      <dsp:nvSpPr>
        <dsp:cNvPr id="0" name=""/>
        <dsp:cNvSpPr/>
      </dsp:nvSpPr>
      <dsp:spPr>
        <a:xfrm rot="15120000">
          <a:off x="2592172" y="2645625"/>
          <a:ext cx="364047" cy="46110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tint val="60000"/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tint val="6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5120000">
        <a:off x="2592172" y="2645625"/>
        <a:ext cx="364047" cy="461106"/>
      </dsp:txXfrm>
    </dsp:sp>
    <dsp:sp modelId="{A14B7DAE-EB33-4810-B94D-4DFF46C80CE8}">
      <dsp:nvSpPr>
        <dsp:cNvPr id="0" name=""/>
        <dsp:cNvSpPr/>
      </dsp:nvSpPr>
      <dsp:spPr>
        <a:xfrm>
          <a:off x="1770665" y="1206939"/>
          <a:ext cx="1366242" cy="136624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CAC Logon</a:t>
          </a:r>
          <a:endParaRPr lang="en-US" sz="1300" kern="1200" dirty="0"/>
        </a:p>
      </dsp:txBody>
      <dsp:txXfrm>
        <a:off x="1770665" y="1206939"/>
        <a:ext cx="1366242" cy="1366242"/>
      </dsp:txXfrm>
    </dsp:sp>
    <dsp:sp modelId="{F70A2F86-6353-43A9-9D77-068B0316640E}">
      <dsp:nvSpPr>
        <dsp:cNvPr id="0" name=""/>
        <dsp:cNvSpPr/>
      </dsp:nvSpPr>
      <dsp:spPr>
        <a:xfrm rot="19440000">
          <a:off x="3093934" y="1062165"/>
          <a:ext cx="364047" cy="46110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tint val="60000"/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tint val="60000"/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9440000">
        <a:off x="3093934" y="1062165"/>
        <a:ext cx="364047" cy="461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7" y="1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/>
          <a:lstStyle>
            <a:lvl1pPr algn="r">
              <a:defRPr sz="1200"/>
            </a:lvl1pPr>
          </a:lstStyle>
          <a:p>
            <a:fld id="{E30E0BB1-0DCD-4FC5-BDE4-21238837ED98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6" tIns="46588" rIns="93176" bIns="4658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3176" tIns="46588" rIns="93176" bIns="4658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7" y="8829967"/>
            <a:ext cx="3037840" cy="464820"/>
          </a:xfrm>
          <a:prstGeom prst="rect">
            <a:avLst/>
          </a:prstGeom>
        </p:spPr>
        <p:txBody>
          <a:bodyPr vert="horz" lIns="93176" tIns="46588" rIns="93176" bIns="46588" rtlCol="0" anchor="b"/>
          <a:lstStyle>
            <a:lvl1pPr algn="r">
              <a:defRPr sz="1200"/>
            </a:lvl1pPr>
          </a:lstStyle>
          <a:p>
            <a:fld id="{815B6DA6-9601-4DD1-B712-F527614CA9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B6DA6-9601-4DD1-B712-F527614CA9D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7C9B81F-C347-4BEF-BFDF-29C42F48304A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3868AB-9C25-421B-972D-1EC75DDF00C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23513-73AB-4A41-B220-A3B36A0F5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B3868AB-9C25-421B-972D-1EC75DDF00C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7F23513-73AB-4A41-B220-A3B36A0F5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B3868AB-9C25-421B-972D-1EC75DDF00C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7F23513-73AB-4A41-B220-A3B36A0F5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3868AB-9C25-421B-972D-1EC75DDF00C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23513-73AB-4A41-B220-A3B36A0F5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B3868AB-9C25-421B-972D-1EC75DDF00C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23513-73AB-4A41-B220-A3B36A0F5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3868AB-9C25-421B-972D-1EC75DDF00C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23513-73AB-4A41-B220-A3B36A0F5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B3868AB-9C25-421B-972D-1EC75DDF00C3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7F23513-73AB-4A41-B220-A3B36A0F5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7.png"/><Relationship Id="rId3" Type="http://schemas.openxmlformats.org/officeDocument/2006/relationships/image" Target="../media/image26.jpeg"/><Relationship Id="rId7" Type="http://schemas.openxmlformats.org/officeDocument/2006/relationships/image" Target="../media/image17.png"/><Relationship Id="rId12" Type="http://schemas.openxmlformats.org/officeDocument/2006/relationships/image" Target="../media/image2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0.jpeg"/><Relationship Id="rId5" Type="http://schemas.openxmlformats.org/officeDocument/2006/relationships/image" Target="../media/image15.png"/><Relationship Id="rId10" Type="http://schemas.openxmlformats.org/officeDocument/2006/relationships/image" Target="../media/image12.jpeg"/><Relationship Id="rId4" Type="http://schemas.openxmlformats.org/officeDocument/2006/relationships/image" Target="../media/image25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gif"/><Relationship Id="rId3" Type="http://schemas.openxmlformats.org/officeDocument/2006/relationships/image" Target="../media/image12.jpeg"/><Relationship Id="rId7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0.jpeg"/><Relationship Id="rId11" Type="http://schemas.openxmlformats.org/officeDocument/2006/relationships/image" Target="../media/image43.jpeg"/><Relationship Id="rId5" Type="http://schemas.openxmlformats.org/officeDocument/2006/relationships/image" Target="../media/image30.png"/><Relationship Id="rId10" Type="http://schemas.openxmlformats.org/officeDocument/2006/relationships/image" Target="../media/image42.jpeg"/><Relationship Id="rId4" Type="http://schemas.openxmlformats.org/officeDocument/2006/relationships/image" Target="../media/image39.png"/><Relationship Id="rId9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13" Type="http://schemas.openxmlformats.org/officeDocument/2006/relationships/image" Target="../media/image7.w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6.wmf"/><Relationship Id="rId17" Type="http://schemas.openxmlformats.org/officeDocument/2006/relationships/image" Target="../media/image11.w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wmf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9.png"/><Relationship Id="rId10" Type="http://schemas.openxmlformats.org/officeDocument/2006/relationships/image" Target="../media/image4.wmf"/><Relationship Id="rId4" Type="http://schemas.openxmlformats.org/officeDocument/2006/relationships/diagramLayout" Target="../diagrams/layout1.xml"/><Relationship Id="rId9" Type="http://schemas.openxmlformats.org/officeDocument/2006/relationships/image" Target="../media/image3.wmf"/><Relationship Id="rId1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wmf"/><Relationship Id="rId5" Type="http://schemas.openxmlformats.org/officeDocument/2006/relationships/image" Target="../media/image15.pn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26.jpeg"/><Relationship Id="rId7" Type="http://schemas.openxmlformats.org/officeDocument/2006/relationships/image" Target="../media/image18.png"/><Relationship Id="rId12" Type="http://schemas.openxmlformats.org/officeDocument/2006/relationships/image" Target="../media/image20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12.jpeg"/><Relationship Id="rId5" Type="http://schemas.openxmlformats.org/officeDocument/2006/relationships/image" Target="../media/image16.png"/><Relationship Id="rId10" Type="http://schemas.openxmlformats.org/officeDocument/2006/relationships/image" Target="../media/image24.png"/><Relationship Id="rId4" Type="http://schemas.openxmlformats.org/officeDocument/2006/relationships/image" Target="../media/image15.png"/><Relationship Id="rId9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1.wmf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18.png"/><Relationship Id="rId5" Type="http://schemas.openxmlformats.org/officeDocument/2006/relationships/image" Target="../media/image30.png"/><Relationship Id="rId15" Type="http://schemas.openxmlformats.org/officeDocument/2006/relationships/image" Target="../media/image27.png"/><Relationship Id="rId10" Type="http://schemas.openxmlformats.org/officeDocument/2006/relationships/image" Target="../media/image17.png"/><Relationship Id="rId4" Type="http://schemas.openxmlformats.org/officeDocument/2006/relationships/image" Target="../media/image12.jpeg"/><Relationship Id="rId9" Type="http://schemas.openxmlformats.org/officeDocument/2006/relationships/image" Target="../media/image16.png"/><Relationship Id="rId1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ePTS</a:t>
            </a:r>
            <a:r>
              <a:rPr lang="en-US" dirty="0" smtClean="0"/>
              <a:t> Diagram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Corinne Delaney</a:t>
            </a:r>
          </a:p>
          <a:p>
            <a:r>
              <a:rPr lang="en-US" dirty="0" err="1" smtClean="0"/>
              <a:t>Decemeber</a:t>
            </a:r>
            <a:r>
              <a:rPr lang="en-US" dirty="0" smtClean="0"/>
              <a:t> 18, 2013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to the Cloud</a:t>
            </a:r>
            <a:br>
              <a:rPr lang="en-US" dirty="0" smtClean="0"/>
            </a:br>
            <a:r>
              <a:rPr lang="en-US" dirty="0" smtClean="0"/>
              <a:t>	Enclave Manager</a:t>
            </a:r>
            <a:endParaRPr lang="en-US" dirty="0"/>
          </a:p>
        </p:txBody>
      </p:sp>
      <p:pic>
        <p:nvPicPr>
          <p:cNvPr id="4" name="Picture 2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1" y="3124201"/>
            <a:ext cx="2002841" cy="2044651"/>
          </a:xfrm>
          <a:prstGeom prst="rect">
            <a:avLst/>
          </a:prstGeom>
          <a:noFill/>
        </p:spPr>
      </p:pic>
      <p:sp>
        <p:nvSpPr>
          <p:cNvPr id="5" name="computr1"/>
          <p:cNvSpPr>
            <a:spLocks noEditPoints="1" noChangeArrowheads="1"/>
          </p:cNvSpPr>
          <p:nvPr/>
        </p:nvSpPr>
        <p:spPr bwMode="auto">
          <a:xfrm>
            <a:off x="5029200" y="2438400"/>
            <a:ext cx="3505200" cy="3505200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scene3d>
            <a:camera prst="orthographicFront"/>
            <a:lightRig rig="soft" dir="t">
              <a:rot lat="0" lon="0" rev="3600000"/>
            </a:lightRig>
          </a:scene3d>
          <a:sp3d prstMaterial="metal"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 l="2128" t="1317" r="2128" b="40263"/>
          <a:stretch>
            <a:fillRect/>
          </a:stretch>
        </p:blipFill>
        <p:spPr bwMode="auto">
          <a:xfrm>
            <a:off x="5503026" y="2667000"/>
            <a:ext cx="2541270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914400" y="5486400"/>
            <a:ext cx="2551083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b="1" dirty="0" smtClean="0"/>
              <a:t>Local </a:t>
            </a:r>
            <a:r>
              <a:rPr lang="en-US" b="1" dirty="0"/>
              <a:t>/</a:t>
            </a:r>
            <a:r>
              <a:rPr lang="en-US" b="1" dirty="0" smtClean="0"/>
              <a:t>Source Repository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638800" y="5486400"/>
            <a:ext cx="2371483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b="1" dirty="0" smtClean="0"/>
              <a:t>Destination Repository</a:t>
            </a:r>
            <a:endParaRPr lang="en-US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Back Up							    State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								    Clock</a:t>
            </a:r>
            <a:endParaRPr lang="en-US" sz="3600" dirty="0">
              <a:solidFill>
                <a:srgbClr val="0070C0"/>
              </a:solidFill>
            </a:endParaRPr>
          </a:p>
        </p:txBody>
      </p:sp>
      <p:pic>
        <p:nvPicPr>
          <p:cNvPr id="4" name="Content Placeholder 3" descr="cloc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066800"/>
            <a:ext cx="5181600" cy="4580835"/>
          </a:xfrm>
        </p:spPr>
      </p:pic>
      <p:pic>
        <p:nvPicPr>
          <p:cNvPr id="5" name="Picture 4" descr="Find_Mailroom_Ads_Singapore.Gumtree.Sg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CE8E9"/>
              </a:clrFrom>
              <a:clrTo>
                <a:srgbClr val="FCE8E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0" y="2667000"/>
            <a:ext cx="1426817" cy="1141454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14702" t="27025" r="51654" b="29853"/>
          <a:stretch>
            <a:fillRect/>
          </a:stretch>
        </p:blipFill>
        <p:spPr bwMode="auto">
          <a:xfrm>
            <a:off x="5486400" y="5562600"/>
            <a:ext cx="1371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876800" y="1949235"/>
            <a:ext cx="417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D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42099" y="2444568"/>
            <a:ext cx="417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70699" y="3119735"/>
            <a:ext cx="417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54501" y="3803766"/>
            <a:ext cx="417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21101" y="4252102"/>
            <a:ext cx="401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E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7305567" y="1285144"/>
            <a:ext cx="931910" cy="1077058"/>
            <a:chOff x="2108" y="3162"/>
            <a:chExt cx="387" cy="630"/>
          </a:xfrm>
        </p:grpSpPr>
        <p:sp>
          <p:nvSpPr>
            <p:cNvPr id="16" name="Rectangle 28"/>
            <p:cNvSpPr>
              <a:spLocks noChangeArrowheads="1"/>
            </p:cNvSpPr>
            <p:nvPr/>
          </p:nvSpPr>
          <p:spPr bwMode="auto">
            <a:xfrm>
              <a:off x="2108" y="3162"/>
              <a:ext cx="384" cy="624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29"/>
            <p:cNvGrpSpPr>
              <a:grpSpLocks/>
            </p:cNvGrpSpPr>
            <p:nvPr/>
          </p:nvGrpSpPr>
          <p:grpSpPr bwMode="auto">
            <a:xfrm>
              <a:off x="2112" y="3187"/>
              <a:ext cx="383" cy="605"/>
              <a:chOff x="2594" y="2949"/>
              <a:chExt cx="383" cy="605"/>
            </a:xfrm>
          </p:grpSpPr>
          <p:pic>
            <p:nvPicPr>
              <p:cNvPr id="18" name="Picture 30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718" y="3239"/>
                <a:ext cx="13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31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711" y="3382"/>
                <a:ext cx="79" cy="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3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611" y="2974"/>
                <a:ext cx="197" cy="2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" name="Rectangle 33"/>
              <p:cNvSpPr>
                <a:spLocks noChangeArrowheads="1"/>
              </p:cNvSpPr>
              <p:nvPr/>
            </p:nvSpPr>
            <p:spPr bwMode="auto">
              <a:xfrm>
                <a:off x="2611" y="3228"/>
                <a:ext cx="240" cy="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Rectangle 34"/>
              <p:cNvSpPr>
                <a:spLocks noChangeArrowheads="1"/>
              </p:cNvSpPr>
              <p:nvPr/>
            </p:nvSpPr>
            <p:spPr bwMode="auto">
              <a:xfrm>
                <a:off x="2611" y="3227"/>
                <a:ext cx="147" cy="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400">
                    <a:solidFill>
                      <a:srgbClr val="000000"/>
                    </a:solidFill>
                  </a:rPr>
                  <a:t>Parker IV,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23" name="Rectangle 35"/>
              <p:cNvSpPr>
                <a:spLocks noChangeArrowheads="1"/>
              </p:cNvSpPr>
              <p:nvPr/>
            </p:nvSpPr>
            <p:spPr bwMode="auto">
              <a:xfrm>
                <a:off x="2611" y="3259"/>
                <a:ext cx="219" cy="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400" dirty="0">
                    <a:solidFill>
                      <a:srgbClr val="000000"/>
                    </a:solidFill>
                  </a:rPr>
                  <a:t>Christopher J.</a:t>
                </a:r>
                <a:endParaRPr lang="en-US" sz="3200" b="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24" name="Rectangle 36"/>
              <p:cNvSpPr>
                <a:spLocks noChangeArrowheads="1"/>
              </p:cNvSpPr>
              <p:nvPr/>
            </p:nvSpPr>
            <p:spPr bwMode="auto">
              <a:xfrm>
                <a:off x="2809" y="3164"/>
                <a:ext cx="150" cy="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Rectangle 37"/>
              <p:cNvSpPr>
                <a:spLocks noChangeArrowheads="1"/>
              </p:cNvSpPr>
              <p:nvPr/>
            </p:nvSpPr>
            <p:spPr bwMode="auto">
              <a:xfrm>
                <a:off x="2824" y="3165"/>
                <a:ext cx="105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>
                    <a:solidFill>
                      <a:srgbClr val="000000"/>
                    </a:solidFill>
                  </a:rPr>
                  <a:t>Air Force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26" name="Rectangle 38"/>
              <p:cNvSpPr>
                <a:spLocks noChangeArrowheads="1"/>
              </p:cNvSpPr>
              <p:nvPr/>
            </p:nvSpPr>
            <p:spPr bwMode="auto">
              <a:xfrm>
                <a:off x="2809" y="2973"/>
                <a:ext cx="151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Rectangle 39"/>
              <p:cNvSpPr>
                <a:spLocks noChangeArrowheads="1"/>
              </p:cNvSpPr>
              <p:nvPr/>
            </p:nvSpPr>
            <p:spPr bwMode="auto">
              <a:xfrm>
                <a:off x="2811" y="2973"/>
                <a:ext cx="155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>
                    <a:solidFill>
                      <a:srgbClr val="000000"/>
                    </a:solidFill>
                  </a:rPr>
                  <a:t>Armed Forces of the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28" name="Rectangle 40"/>
              <p:cNvSpPr>
                <a:spLocks noChangeArrowheads="1"/>
              </p:cNvSpPr>
              <p:nvPr/>
            </p:nvSpPr>
            <p:spPr bwMode="auto">
              <a:xfrm>
                <a:off x="2834" y="2991"/>
                <a:ext cx="106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>
                    <a:solidFill>
                      <a:srgbClr val="000000"/>
                    </a:solidFill>
                  </a:rPr>
                  <a:t> United States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29" name="Rectangle 41"/>
              <p:cNvSpPr>
                <a:spLocks noChangeArrowheads="1"/>
              </p:cNvSpPr>
              <p:nvPr/>
            </p:nvSpPr>
            <p:spPr bwMode="auto">
              <a:xfrm>
                <a:off x="2611" y="3498"/>
                <a:ext cx="348" cy="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Rectangle 42"/>
              <p:cNvSpPr>
                <a:spLocks noChangeArrowheads="1"/>
              </p:cNvSpPr>
              <p:nvPr/>
            </p:nvSpPr>
            <p:spPr bwMode="auto">
              <a:xfrm>
                <a:off x="2619" y="3499"/>
                <a:ext cx="303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>
                    <a:solidFill>
                      <a:srgbClr val="000000"/>
                    </a:solidFill>
                  </a:rPr>
                  <a:t>Geneva Conventions Identification Card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31" name="Rectangle 43"/>
              <p:cNvSpPr>
                <a:spLocks noChangeArrowheads="1"/>
              </p:cNvSpPr>
              <p:nvPr/>
            </p:nvSpPr>
            <p:spPr bwMode="auto">
              <a:xfrm>
                <a:off x="2809" y="3196"/>
                <a:ext cx="152" cy="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Rectangle 44"/>
              <p:cNvSpPr>
                <a:spLocks noChangeArrowheads="1"/>
              </p:cNvSpPr>
              <p:nvPr/>
            </p:nvSpPr>
            <p:spPr bwMode="auto">
              <a:xfrm>
                <a:off x="2809" y="3197"/>
                <a:ext cx="131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9900"/>
                    </a:solidFill>
                  </a:rPr>
                  <a:t>Active Duty</a:t>
                </a:r>
                <a:endParaRPr lang="en-US" sz="3200" b="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pic>
            <p:nvPicPr>
              <p:cNvPr id="33" name="Picture 45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610" y="3306"/>
                <a:ext cx="8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" name="Picture 46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810" y="3014"/>
                <a:ext cx="150" cy="1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5" name="Rectangle 47"/>
              <p:cNvSpPr>
                <a:spLocks noChangeArrowheads="1"/>
              </p:cNvSpPr>
              <p:nvPr/>
            </p:nvSpPr>
            <p:spPr bwMode="auto">
              <a:xfrm>
                <a:off x="2594" y="2949"/>
                <a:ext cx="383" cy="605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Rectangle 48"/>
              <p:cNvSpPr>
                <a:spLocks noChangeArrowheads="1"/>
              </p:cNvSpPr>
              <p:nvPr/>
            </p:nvSpPr>
            <p:spPr bwMode="auto">
              <a:xfrm>
                <a:off x="2823" y="3304"/>
                <a:ext cx="136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Rectangle 49"/>
              <p:cNvSpPr>
                <a:spLocks noChangeArrowheads="1"/>
              </p:cNvSpPr>
              <p:nvPr/>
            </p:nvSpPr>
            <p:spPr bwMode="auto">
              <a:xfrm>
                <a:off x="2823" y="3304"/>
                <a:ext cx="76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b="0">
                    <a:solidFill>
                      <a:srgbClr val="000000"/>
                    </a:solidFill>
                  </a:rPr>
                  <a:t>Pay Grade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38" name="Rectangle 50"/>
              <p:cNvSpPr>
                <a:spLocks noChangeArrowheads="1"/>
              </p:cNvSpPr>
              <p:nvPr/>
            </p:nvSpPr>
            <p:spPr bwMode="auto">
              <a:xfrm>
                <a:off x="2823" y="3323"/>
                <a:ext cx="32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>
                    <a:solidFill>
                      <a:srgbClr val="000000"/>
                    </a:solidFill>
                  </a:rPr>
                  <a:t>O5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39" name="Rectangle 51"/>
              <p:cNvSpPr>
                <a:spLocks noChangeArrowheads="1"/>
              </p:cNvSpPr>
              <p:nvPr/>
            </p:nvSpPr>
            <p:spPr bwMode="auto">
              <a:xfrm>
                <a:off x="2710" y="3304"/>
                <a:ext cx="112" cy="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Rectangle 52"/>
              <p:cNvSpPr>
                <a:spLocks noChangeArrowheads="1"/>
              </p:cNvSpPr>
              <p:nvPr/>
            </p:nvSpPr>
            <p:spPr bwMode="auto">
              <a:xfrm>
                <a:off x="2710" y="3304"/>
                <a:ext cx="38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b="0">
                    <a:solidFill>
                      <a:srgbClr val="000000"/>
                    </a:solidFill>
                  </a:rPr>
                  <a:t>Rank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41" name="Rectangle 53"/>
              <p:cNvSpPr>
                <a:spLocks noChangeArrowheads="1"/>
              </p:cNvSpPr>
              <p:nvPr/>
            </p:nvSpPr>
            <p:spPr bwMode="auto">
              <a:xfrm>
                <a:off x="2710" y="3323"/>
                <a:ext cx="81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>
                    <a:solidFill>
                      <a:srgbClr val="000000"/>
                    </a:solidFill>
                  </a:rPr>
                  <a:t>LTCOL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42" name="Rectangle 54"/>
              <p:cNvSpPr>
                <a:spLocks noChangeArrowheads="1"/>
              </p:cNvSpPr>
              <p:nvPr/>
            </p:nvSpPr>
            <p:spPr bwMode="auto">
              <a:xfrm>
                <a:off x="2823" y="3380"/>
                <a:ext cx="138" cy="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Rectangle 55"/>
              <p:cNvSpPr>
                <a:spLocks noChangeArrowheads="1"/>
              </p:cNvSpPr>
              <p:nvPr/>
            </p:nvSpPr>
            <p:spPr bwMode="auto">
              <a:xfrm>
                <a:off x="2823" y="3381"/>
                <a:ext cx="76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b="0">
                    <a:solidFill>
                      <a:srgbClr val="000000"/>
                    </a:solidFill>
                  </a:rPr>
                  <a:t>Issue Date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44" name="Rectangle 56"/>
              <p:cNvSpPr>
                <a:spLocks noChangeArrowheads="1"/>
              </p:cNvSpPr>
              <p:nvPr/>
            </p:nvSpPr>
            <p:spPr bwMode="auto">
              <a:xfrm>
                <a:off x="2823" y="3399"/>
                <a:ext cx="128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0000"/>
                    </a:solidFill>
                  </a:rPr>
                  <a:t>2000APR17</a:t>
                </a:r>
                <a:endParaRPr lang="en-US" sz="3200" b="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45" name="Rectangle 57"/>
              <p:cNvSpPr>
                <a:spLocks noChangeArrowheads="1"/>
              </p:cNvSpPr>
              <p:nvPr/>
            </p:nvSpPr>
            <p:spPr bwMode="auto">
              <a:xfrm>
                <a:off x="2823" y="3428"/>
                <a:ext cx="141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Rectangle 58"/>
              <p:cNvSpPr>
                <a:spLocks noChangeArrowheads="1"/>
              </p:cNvSpPr>
              <p:nvPr/>
            </p:nvSpPr>
            <p:spPr bwMode="auto">
              <a:xfrm>
                <a:off x="2823" y="3429"/>
                <a:ext cx="110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b="0">
                    <a:solidFill>
                      <a:srgbClr val="000000"/>
                    </a:solidFill>
                  </a:rPr>
                  <a:t>Expiration Date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47" name="Rectangle 59"/>
              <p:cNvSpPr>
                <a:spLocks noChangeArrowheads="1"/>
              </p:cNvSpPr>
              <p:nvPr/>
            </p:nvSpPr>
            <p:spPr bwMode="auto">
              <a:xfrm>
                <a:off x="2823" y="3448"/>
                <a:ext cx="128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>
                    <a:solidFill>
                      <a:srgbClr val="000000"/>
                    </a:solidFill>
                  </a:rPr>
                  <a:t>2004APR17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</p:grpSp>
      <p:grpSp>
        <p:nvGrpSpPr>
          <p:cNvPr id="6" name="Group 49"/>
          <p:cNvGrpSpPr/>
          <p:nvPr/>
        </p:nvGrpSpPr>
        <p:grpSpPr>
          <a:xfrm>
            <a:off x="7239000" y="2753833"/>
            <a:ext cx="1727200" cy="1143000"/>
            <a:chOff x="330200" y="457200"/>
            <a:chExt cx="1727201" cy="1143000"/>
          </a:xfrm>
        </p:grpSpPr>
        <p:pic>
          <p:nvPicPr>
            <p:cNvPr id="51" name="Picture 2" descr="C:\Users\bryan.keys\Pictures\Samsung 7 Tablet.jp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30200" y="762000"/>
              <a:ext cx="1117600" cy="838200"/>
            </a:xfrm>
            <a:prstGeom prst="rect">
              <a:avLst/>
            </a:prstGeom>
            <a:noFill/>
          </p:spPr>
        </p:pic>
        <p:pic>
          <p:nvPicPr>
            <p:cNvPr id="52" name="Picture 1" descr="C:\Users\hooverms\AppData\Local\Microsoft\Windows\Temporary Internet Files\Content.Outlook\9BWUVQSM\pRFID Tag Squiggle.jpg"/>
            <p:cNvPicPr>
              <a:picLocks noChangeAspect="1" noChangeArrowheads="1"/>
            </p:cNvPicPr>
            <p:nvPr/>
          </p:nvPicPr>
          <p:blipFill>
            <a:blip r:embed="rId11" cstate="print"/>
            <a:srcRect t="25833" b="34167"/>
            <a:stretch>
              <a:fillRect/>
            </a:stretch>
          </p:blipFill>
          <p:spPr bwMode="auto">
            <a:xfrm>
              <a:off x="609601" y="457200"/>
              <a:ext cx="1447800" cy="361950"/>
            </a:xfrm>
            <a:prstGeom prst="rect">
              <a:avLst/>
            </a:prstGeom>
            <a:noFill/>
          </p:spPr>
        </p:pic>
        <p:pic>
          <p:nvPicPr>
            <p:cNvPr id="53" name="Picture 52" descr="Server HD:Users:jbelstne:Dropbox:Projects:android:com.encinitaslabs.wirfid.hpreader:res:drawable-hdpi:cirrus_one.png"/>
            <p:cNvPicPr/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143000" y="762000"/>
              <a:ext cx="901065" cy="830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52167" y="4582633"/>
            <a:ext cx="1524001" cy="939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835501" y="173666"/>
            <a:ext cx="1524001" cy="939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3" descr="C:\Users\douglas.thompson2\Desktop\powergui.png"/>
          <p:cNvPicPr>
            <a:picLocks noChangeAspect="1" noChangeArrowheads="1"/>
          </p:cNvPicPr>
          <p:nvPr/>
        </p:nvPicPr>
        <p:blipFill>
          <a:blip r:embed="rId14" cstate="print"/>
          <a:srcRect t="10417" r="44113" b="21875"/>
          <a:stretch>
            <a:fillRect/>
          </a:stretch>
        </p:blipFill>
        <p:spPr bwMode="auto">
          <a:xfrm>
            <a:off x="1773866" y="5518299"/>
            <a:ext cx="1371601" cy="990600"/>
          </a:xfrm>
          <a:prstGeom prst="rect">
            <a:avLst/>
          </a:prstGeom>
          <a:noFill/>
        </p:spPr>
      </p:pic>
      <p:grpSp>
        <p:nvGrpSpPr>
          <p:cNvPr id="7" name="Group 56"/>
          <p:cNvGrpSpPr/>
          <p:nvPr/>
        </p:nvGrpSpPr>
        <p:grpSpPr>
          <a:xfrm>
            <a:off x="3378200" y="5638800"/>
            <a:ext cx="1727200" cy="1143000"/>
            <a:chOff x="330200" y="457200"/>
            <a:chExt cx="1727201" cy="1143000"/>
          </a:xfrm>
        </p:grpSpPr>
        <p:pic>
          <p:nvPicPr>
            <p:cNvPr id="58" name="Picture 2" descr="C:\Users\bryan.keys\Pictures\Samsung 7 Tablet.jp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30200" y="762000"/>
              <a:ext cx="1117600" cy="838200"/>
            </a:xfrm>
            <a:prstGeom prst="rect">
              <a:avLst/>
            </a:prstGeom>
            <a:noFill/>
          </p:spPr>
        </p:pic>
        <p:pic>
          <p:nvPicPr>
            <p:cNvPr id="59" name="Picture 1" descr="C:\Users\hooverms\AppData\Local\Microsoft\Windows\Temporary Internet Files\Content.Outlook\9BWUVQSM\pRFID Tag Squiggle.jpg"/>
            <p:cNvPicPr>
              <a:picLocks noChangeAspect="1" noChangeArrowheads="1"/>
            </p:cNvPicPr>
            <p:nvPr/>
          </p:nvPicPr>
          <p:blipFill>
            <a:blip r:embed="rId11" cstate="print"/>
            <a:srcRect t="25833" b="34167"/>
            <a:stretch>
              <a:fillRect/>
            </a:stretch>
          </p:blipFill>
          <p:spPr bwMode="auto">
            <a:xfrm>
              <a:off x="609601" y="457200"/>
              <a:ext cx="1447800" cy="361950"/>
            </a:xfrm>
            <a:prstGeom prst="rect">
              <a:avLst/>
            </a:prstGeom>
            <a:noFill/>
          </p:spPr>
        </p:pic>
        <p:pic>
          <p:nvPicPr>
            <p:cNvPr id="60" name="Picture 59" descr="Server HD:Users:jbelstne:Dropbox:Projects:android:com.encinitaslabs.wirfid.hpreader:res:drawable-hdpi:cirrus_one.png"/>
            <p:cNvPicPr/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143000" y="762000"/>
              <a:ext cx="901065" cy="830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" name="Group 27"/>
          <p:cNvGrpSpPr>
            <a:grpSpLocks/>
          </p:cNvGrpSpPr>
          <p:nvPr/>
        </p:nvGrpSpPr>
        <p:grpSpPr bwMode="auto">
          <a:xfrm>
            <a:off x="838200" y="4146699"/>
            <a:ext cx="924686" cy="1066800"/>
            <a:chOff x="2112" y="3168"/>
            <a:chExt cx="384" cy="624"/>
          </a:xfrm>
        </p:grpSpPr>
        <p:sp>
          <p:nvSpPr>
            <p:cNvPr id="62" name="Rectangle 28"/>
            <p:cNvSpPr>
              <a:spLocks noChangeArrowheads="1"/>
            </p:cNvSpPr>
            <p:nvPr/>
          </p:nvSpPr>
          <p:spPr bwMode="auto">
            <a:xfrm>
              <a:off x="2112" y="3168"/>
              <a:ext cx="384" cy="624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5" name="Group 29"/>
            <p:cNvGrpSpPr>
              <a:grpSpLocks/>
            </p:cNvGrpSpPr>
            <p:nvPr/>
          </p:nvGrpSpPr>
          <p:grpSpPr bwMode="auto">
            <a:xfrm>
              <a:off x="2112" y="3187"/>
              <a:ext cx="383" cy="605"/>
              <a:chOff x="2594" y="2949"/>
              <a:chExt cx="383" cy="605"/>
            </a:xfrm>
          </p:grpSpPr>
          <p:pic>
            <p:nvPicPr>
              <p:cNvPr id="64" name="Picture 30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718" y="3239"/>
                <a:ext cx="13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5" name="Picture 31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711" y="3382"/>
                <a:ext cx="79" cy="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6" name="Picture 3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611" y="2974"/>
                <a:ext cx="197" cy="2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7" name="Rectangle 33"/>
              <p:cNvSpPr>
                <a:spLocks noChangeArrowheads="1"/>
              </p:cNvSpPr>
              <p:nvPr/>
            </p:nvSpPr>
            <p:spPr bwMode="auto">
              <a:xfrm>
                <a:off x="2611" y="3228"/>
                <a:ext cx="240" cy="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" name="Rectangle 34"/>
              <p:cNvSpPr>
                <a:spLocks noChangeArrowheads="1"/>
              </p:cNvSpPr>
              <p:nvPr/>
            </p:nvSpPr>
            <p:spPr bwMode="auto">
              <a:xfrm>
                <a:off x="2611" y="3227"/>
                <a:ext cx="147" cy="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400">
                    <a:solidFill>
                      <a:srgbClr val="000000"/>
                    </a:solidFill>
                  </a:rPr>
                  <a:t>Parker IV,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69" name="Rectangle 35"/>
              <p:cNvSpPr>
                <a:spLocks noChangeArrowheads="1"/>
              </p:cNvSpPr>
              <p:nvPr/>
            </p:nvSpPr>
            <p:spPr bwMode="auto">
              <a:xfrm>
                <a:off x="2611" y="3259"/>
                <a:ext cx="219" cy="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400" dirty="0">
                    <a:solidFill>
                      <a:srgbClr val="000000"/>
                    </a:solidFill>
                  </a:rPr>
                  <a:t>Christopher J.</a:t>
                </a:r>
                <a:endParaRPr lang="en-US" sz="3200" b="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70" name="Rectangle 36"/>
              <p:cNvSpPr>
                <a:spLocks noChangeArrowheads="1"/>
              </p:cNvSpPr>
              <p:nvPr/>
            </p:nvSpPr>
            <p:spPr bwMode="auto">
              <a:xfrm>
                <a:off x="2809" y="3164"/>
                <a:ext cx="150" cy="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Rectangle 37"/>
              <p:cNvSpPr>
                <a:spLocks noChangeArrowheads="1"/>
              </p:cNvSpPr>
              <p:nvPr/>
            </p:nvSpPr>
            <p:spPr bwMode="auto">
              <a:xfrm>
                <a:off x="2824" y="3165"/>
                <a:ext cx="105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>
                    <a:solidFill>
                      <a:srgbClr val="000000"/>
                    </a:solidFill>
                  </a:rPr>
                  <a:t>Air Force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72" name="Rectangle 38"/>
              <p:cNvSpPr>
                <a:spLocks noChangeArrowheads="1"/>
              </p:cNvSpPr>
              <p:nvPr/>
            </p:nvSpPr>
            <p:spPr bwMode="auto">
              <a:xfrm>
                <a:off x="2809" y="2973"/>
                <a:ext cx="151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Rectangle 39"/>
              <p:cNvSpPr>
                <a:spLocks noChangeArrowheads="1"/>
              </p:cNvSpPr>
              <p:nvPr/>
            </p:nvSpPr>
            <p:spPr bwMode="auto">
              <a:xfrm>
                <a:off x="2811" y="2973"/>
                <a:ext cx="155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>
                    <a:solidFill>
                      <a:srgbClr val="000000"/>
                    </a:solidFill>
                  </a:rPr>
                  <a:t>Armed Forces of the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74" name="Rectangle 40"/>
              <p:cNvSpPr>
                <a:spLocks noChangeArrowheads="1"/>
              </p:cNvSpPr>
              <p:nvPr/>
            </p:nvSpPr>
            <p:spPr bwMode="auto">
              <a:xfrm>
                <a:off x="2834" y="2991"/>
                <a:ext cx="106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>
                    <a:solidFill>
                      <a:srgbClr val="000000"/>
                    </a:solidFill>
                  </a:rPr>
                  <a:t> United States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75" name="Rectangle 41"/>
              <p:cNvSpPr>
                <a:spLocks noChangeArrowheads="1"/>
              </p:cNvSpPr>
              <p:nvPr/>
            </p:nvSpPr>
            <p:spPr bwMode="auto">
              <a:xfrm>
                <a:off x="2611" y="3498"/>
                <a:ext cx="348" cy="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" name="Rectangle 42"/>
              <p:cNvSpPr>
                <a:spLocks noChangeArrowheads="1"/>
              </p:cNvSpPr>
              <p:nvPr/>
            </p:nvSpPr>
            <p:spPr bwMode="auto">
              <a:xfrm>
                <a:off x="2619" y="3499"/>
                <a:ext cx="303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>
                    <a:solidFill>
                      <a:srgbClr val="000000"/>
                    </a:solidFill>
                  </a:rPr>
                  <a:t>Geneva Conventions Identification Card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77" name="Rectangle 43"/>
              <p:cNvSpPr>
                <a:spLocks noChangeArrowheads="1"/>
              </p:cNvSpPr>
              <p:nvPr/>
            </p:nvSpPr>
            <p:spPr bwMode="auto">
              <a:xfrm>
                <a:off x="2809" y="3196"/>
                <a:ext cx="152" cy="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Rectangle 44"/>
              <p:cNvSpPr>
                <a:spLocks noChangeArrowheads="1"/>
              </p:cNvSpPr>
              <p:nvPr/>
            </p:nvSpPr>
            <p:spPr bwMode="auto">
              <a:xfrm>
                <a:off x="2809" y="3197"/>
                <a:ext cx="131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9900"/>
                    </a:solidFill>
                  </a:rPr>
                  <a:t>Active Duty</a:t>
                </a:r>
                <a:endParaRPr lang="en-US" sz="3200" b="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pic>
            <p:nvPicPr>
              <p:cNvPr id="79" name="Picture 45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610" y="3306"/>
                <a:ext cx="8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0" name="Picture 46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810" y="3014"/>
                <a:ext cx="150" cy="1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1" name="Rectangle 47"/>
              <p:cNvSpPr>
                <a:spLocks noChangeArrowheads="1"/>
              </p:cNvSpPr>
              <p:nvPr/>
            </p:nvSpPr>
            <p:spPr bwMode="auto">
              <a:xfrm>
                <a:off x="2594" y="2949"/>
                <a:ext cx="383" cy="605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Rectangle 48"/>
              <p:cNvSpPr>
                <a:spLocks noChangeArrowheads="1"/>
              </p:cNvSpPr>
              <p:nvPr/>
            </p:nvSpPr>
            <p:spPr bwMode="auto">
              <a:xfrm>
                <a:off x="2823" y="3304"/>
                <a:ext cx="136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Rectangle 49"/>
              <p:cNvSpPr>
                <a:spLocks noChangeArrowheads="1"/>
              </p:cNvSpPr>
              <p:nvPr/>
            </p:nvSpPr>
            <p:spPr bwMode="auto">
              <a:xfrm>
                <a:off x="2823" y="3304"/>
                <a:ext cx="76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b="0">
                    <a:solidFill>
                      <a:srgbClr val="000000"/>
                    </a:solidFill>
                  </a:rPr>
                  <a:t>Pay Grade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84" name="Rectangle 50"/>
              <p:cNvSpPr>
                <a:spLocks noChangeArrowheads="1"/>
              </p:cNvSpPr>
              <p:nvPr/>
            </p:nvSpPr>
            <p:spPr bwMode="auto">
              <a:xfrm>
                <a:off x="2823" y="3323"/>
                <a:ext cx="32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>
                    <a:solidFill>
                      <a:srgbClr val="000000"/>
                    </a:solidFill>
                  </a:rPr>
                  <a:t>O5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85" name="Rectangle 51"/>
              <p:cNvSpPr>
                <a:spLocks noChangeArrowheads="1"/>
              </p:cNvSpPr>
              <p:nvPr/>
            </p:nvSpPr>
            <p:spPr bwMode="auto">
              <a:xfrm>
                <a:off x="2710" y="3304"/>
                <a:ext cx="112" cy="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" name="Rectangle 52"/>
              <p:cNvSpPr>
                <a:spLocks noChangeArrowheads="1"/>
              </p:cNvSpPr>
              <p:nvPr/>
            </p:nvSpPr>
            <p:spPr bwMode="auto">
              <a:xfrm>
                <a:off x="2710" y="3304"/>
                <a:ext cx="38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b="0">
                    <a:solidFill>
                      <a:srgbClr val="000000"/>
                    </a:solidFill>
                  </a:rPr>
                  <a:t>Rank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87" name="Rectangle 53"/>
              <p:cNvSpPr>
                <a:spLocks noChangeArrowheads="1"/>
              </p:cNvSpPr>
              <p:nvPr/>
            </p:nvSpPr>
            <p:spPr bwMode="auto">
              <a:xfrm>
                <a:off x="2710" y="3323"/>
                <a:ext cx="81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>
                    <a:solidFill>
                      <a:srgbClr val="000000"/>
                    </a:solidFill>
                  </a:rPr>
                  <a:t>LTCOL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88" name="Rectangle 54"/>
              <p:cNvSpPr>
                <a:spLocks noChangeArrowheads="1"/>
              </p:cNvSpPr>
              <p:nvPr/>
            </p:nvSpPr>
            <p:spPr bwMode="auto">
              <a:xfrm>
                <a:off x="2823" y="3380"/>
                <a:ext cx="138" cy="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" name="Rectangle 55"/>
              <p:cNvSpPr>
                <a:spLocks noChangeArrowheads="1"/>
              </p:cNvSpPr>
              <p:nvPr/>
            </p:nvSpPr>
            <p:spPr bwMode="auto">
              <a:xfrm>
                <a:off x="2823" y="3381"/>
                <a:ext cx="76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b="0">
                    <a:solidFill>
                      <a:srgbClr val="000000"/>
                    </a:solidFill>
                  </a:rPr>
                  <a:t>Issue Date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90" name="Rectangle 56"/>
              <p:cNvSpPr>
                <a:spLocks noChangeArrowheads="1"/>
              </p:cNvSpPr>
              <p:nvPr/>
            </p:nvSpPr>
            <p:spPr bwMode="auto">
              <a:xfrm>
                <a:off x="2823" y="3399"/>
                <a:ext cx="128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0000"/>
                    </a:solidFill>
                  </a:rPr>
                  <a:t>2000APR17</a:t>
                </a:r>
                <a:endParaRPr lang="en-US" sz="3200" b="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91" name="Rectangle 57"/>
              <p:cNvSpPr>
                <a:spLocks noChangeArrowheads="1"/>
              </p:cNvSpPr>
              <p:nvPr/>
            </p:nvSpPr>
            <p:spPr bwMode="auto">
              <a:xfrm>
                <a:off x="2823" y="3428"/>
                <a:ext cx="141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Rectangle 58"/>
              <p:cNvSpPr>
                <a:spLocks noChangeArrowheads="1"/>
              </p:cNvSpPr>
              <p:nvPr/>
            </p:nvSpPr>
            <p:spPr bwMode="auto">
              <a:xfrm>
                <a:off x="2823" y="3429"/>
                <a:ext cx="110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b="0">
                    <a:solidFill>
                      <a:srgbClr val="000000"/>
                    </a:solidFill>
                  </a:rPr>
                  <a:t>Expiration Date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93" name="Rectangle 59"/>
              <p:cNvSpPr>
                <a:spLocks noChangeArrowheads="1"/>
              </p:cNvSpPr>
              <p:nvPr/>
            </p:nvSpPr>
            <p:spPr bwMode="auto">
              <a:xfrm>
                <a:off x="2823" y="3448"/>
                <a:ext cx="128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>
                    <a:solidFill>
                      <a:srgbClr val="000000"/>
                    </a:solidFill>
                  </a:rPr>
                  <a:t>2004APR17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</p:grpSp>
      <p:pic>
        <p:nvPicPr>
          <p:cNvPr id="94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600" y="2853068"/>
            <a:ext cx="1524001" cy="939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" name="Picture 2"/>
          <p:cNvPicPr>
            <a:picLocks noChangeAspect="1" noChangeArrowheads="1"/>
          </p:cNvPicPr>
          <p:nvPr/>
        </p:nvPicPr>
        <p:blipFill>
          <a:blip r:embed="rId4" cstate="print"/>
          <a:srcRect l="14702" t="27025" r="51654" b="29853"/>
          <a:stretch>
            <a:fillRect/>
          </a:stretch>
        </p:blipFill>
        <p:spPr bwMode="auto">
          <a:xfrm>
            <a:off x="685800" y="1469066"/>
            <a:ext cx="129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" name="TextBox 95"/>
          <p:cNvSpPr txBox="1"/>
          <p:nvPr/>
        </p:nvSpPr>
        <p:spPr>
          <a:xfrm>
            <a:off x="4201633" y="4404502"/>
            <a:ext cx="417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B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3460899" y="4241469"/>
            <a:ext cx="401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E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2918635" y="3763930"/>
            <a:ext cx="417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C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2766235" y="3133064"/>
            <a:ext cx="417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D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2961167" y="2468530"/>
            <a:ext cx="401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E</a:t>
            </a:r>
          </a:p>
        </p:txBody>
      </p:sp>
      <p:pic>
        <p:nvPicPr>
          <p:cNvPr id="101" name="Picture 3" descr="C:\Users\douglas.thompson2\Desktop\powergui.png"/>
          <p:cNvPicPr>
            <a:picLocks noChangeAspect="1" noChangeArrowheads="1"/>
          </p:cNvPicPr>
          <p:nvPr/>
        </p:nvPicPr>
        <p:blipFill>
          <a:blip r:embed="rId14" cstate="print"/>
          <a:srcRect t="10417" r="44113" b="21875"/>
          <a:stretch>
            <a:fillRect/>
          </a:stretch>
        </p:blipFill>
        <p:spPr bwMode="auto">
          <a:xfrm>
            <a:off x="2046767" y="294167"/>
            <a:ext cx="1371601" cy="990600"/>
          </a:xfrm>
          <a:prstGeom prst="rect">
            <a:avLst/>
          </a:prstGeom>
          <a:noFill/>
        </p:spPr>
      </p:pic>
      <p:sp>
        <p:nvSpPr>
          <p:cNvPr id="102" name="TextBox 101"/>
          <p:cNvSpPr txBox="1"/>
          <p:nvPr/>
        </p:nvSpPr>
        <p:spPr>
          <a:xfrm>
            <a:off x="3494567" y="2013099"/>
            <a:ext cx="401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E</a:t>
            </a:r>
          </a:p>
        </p:txBody>
      </p:sp>
      <p:grpSp>
        <p:nvGrpSpPr>
          <p:cNvPr id="17" name="Group 102"/>
          <p:cNvGrpSpPr/>
          <p:nvPr/>
        </p:nvGrpSpPr>
        <p:grpSpPr>
          <a:xfrm>
            <a:off x="3657600" y="0"/>
            <a:ext cx="1727200" cy="1143000"/>
            <a:chOff x="330200" y="457200"/>
            <a:chExt cx="1727201" cy="1143000"/>
          </a:xfrm>
        </p:grpSpPr>
        <p:pic>
          <p:nvPicPr>
            <p:cNvPr id="104" name="Picture 2" descr="C:\Users\bryan.keys\Pictures\Samsung 7 Tablet.jp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30200" y="762000"/>
              <a:ext cx="1117600" cy="838200"/>
            </a:xfrm>
            <a:prstGeom prst="rect">
              <a:avLst/>
            </a:prstGeom>
            <a:noFill/>
          </p:spPr>
        </p:pic>
        <p:pic>
          <p:nvPicPr>
            <p:cNvPr id="105" name="Picture 1" descr="C:\Users\hooverms\AppData\Local\Microsoft\Windows\Temporary Internet Files\Content.Outlook\9BWUVQSM\pRFID Tag Squiggle.jpg"/>
            <p:cNvPicPr>
              <a:picLocks noChangeAspect="1" noChangeArrowheads="1"/>
            </p:cNvPicPr>
            <p:nvPr/>
          </p:nvPicPr>
          <p:blipFill>
            <a:blip r:embed="rId11" cstate="print"/>
            <a:srcRect t="25833" b="34167"/>
            <a:stretch>
              <a:fillRect/>
            </a:stretch>
          </p:blipFill>
          <p:spPr bwMode="auto">
            <a:xfrm>
              <a:off x="609601" y="457200"/>
              <a:ext cx="1447800" cy="361950"/>
            </a:xfrm>
            <a:prstGeom prst="rect">
              <a:avLst/>
            </a:prstGeom>
            <a:noFill/>
          </p:spPr>
        </p:pic>
        <p:pic>
          <p:nvPicPr>
            <p:cNvPr id="106" name="Picture 105" descr="Server HD:Users:jbelstne:Dropbox:Projects:android:com.encinitaslabs.wirfid.hpreader:res:drawable-hdpi:cirrus_one.png"/>
            <p:cNvPicPr/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143000" y="762000"/>
              <a:ext cx="901065" cy="830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7" name="TextBox 106"/>
          <p:cNvSpPr txBox="1"/>
          <p:nvPr/>
        </p:nvSpPr>
        <p:spPr>
          <a:xfrm>
            <a:off x="4191000" y="1828800"/>
            <a:ext cx="417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220200" cy="1219200"/>
          </a:xfrm>
          <a:prstGeom prst="rect">
            <a:avLst/>
          </a:prstGeom>
          <a:gradFill flip="none" rotWithShape="1">
            <a:gsLst>
              <a:gs pos="37000">
                <a:schemeClr val="accent1">
                  <a:tint val="66000"/>
                  <a:satMod val="160000"/>
                  <a:alpha val="48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FED – </a:t>
            </a:r>
            <a:endParaRPr lang="en-US" sz="4000" spc="300" dirty="0">
              <a:solidFill>
                <a:srgbClr val="4044EA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4044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352800" y="321426"/>
            <a:ext cx="36229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Tech  Design  Approach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1066800"/>
            <a:ext cx="28800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Step D in Database FEB</a:t>
            </a:r>
            <a:endParaRPr lang="en-US" sz="2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5745163"/>
            <a:ext cx="9144000" cy="762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lvl="1"/>
            <a:r>
              <a:rPr lang="en-US" b="1" dirty="0" smtClean="0"/>
              <a:t>DB replicates data via Subversion</a:t>
            </a:r>
            <a:br>
              <a:rPr lang="en-US" b="1" dirty="0" smtClean="0"/>
            </a:br>
            <a:r>
              <a:rPr lang="en-US" b="1" dirty="0" smtClean="0"/>
              <a:t>to Forge.mil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0" y="4725988"/>
            <a:ext cx="9144000" cy="762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lvl="1"/>
            <a:r>
              <a:rPr lang="en-US" b="1" dirty="0" smtClean="0"/>
              <a:t>Form Complete goes to Enclave Manager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0" y="1725613"/>
            <a:ext cx="9144000" cy="762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lvl="1"/>
            <a:r>
              <a:rPr lang="en-US" b="1" dirty="0" smtClean="0"/>
              <a:t>State Machine initialized via </a:t>
            </a:r>
            <a:br>
              <a:rPr lang="en-US" b="1" dirty="0" smtClean="0"/>
            </a:br>
            <a:r>
              <a:rPr lang="en-US" b="1" dirty="0" smtClean="0"/>
              <a:t>User Firing off Event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0" y="2716213"/>
            <a:ext cx="9144000" cy="762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lvl="1"/>
            <a:r>
              <a:rPr lang="en-US" b="1" dirty="0" smtClean="0"/>
              <a:t>Talks to RFID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0" y="3725863"/>
            <a:ext cx="9144000" cy="762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lvl="1"/>
            <a:r>
              <a:rPr lang="en-US" b="1" dirty="0" smtClean="0"/>
              <a:t>Form Data Submitted to DB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229600" cy="609600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ePTS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Process Overview (Low Level)</a:t>
            </a:r>
            <a:b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590800" y="18288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2400" y="1028088"/>
            <a:ext cx="2531783" cy="707886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000" b="1" dirty="0" smtClean="0">
                <a:solidFill>
                  <a:srgbClr val="004A82"/>
                </a:solidFill>
              </a:rPr>
              <a:t>“State Machine” View</a:t>
            </a:r>
          </a:p>
          <a:p>
            <a:r>
              <a:rPr lang="en-US" sz="2000" b="1" dirty="0" smtClean="0">
                <a:solidFill>
                  <a:srgbClr val="004A82"/>
                </a:solidFill>
              </a:rPr>
              <a:t>(Behind the Scenes)</a:t>
            </a:r>
            <a:endParaRPr lang="en-US" sz="2000" b="1" dirty="0">
              <a:solidFill>
                <a:srgbClr val="004A8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7406" y="1076325"/>
            <a:ext cx="3614195" cy="40011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000" b="1" dirty="0" smtClean="0">
                <a:solidFill>
                  <a:srgbClr val="004A82"/>
                </a:solidFill>
              </a:rPr>
              <a:t>Rigger or Application Form View</a:t>
            </a:r>
            <a:endParaRPr lang="en-US" sz="2000" b="1" dirty="0">
              <a:solidFill>
                <a:srgbClr val="004A8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0"/>
            <a:ext cx="14203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Backup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" descr="C:\Users\bryan.keys\Pictures\Samsung 7 Tablet.jpg"/>
          <p:cNvPicPr>
            <a:picLocks noChangeAspect="1" noChangeArrowheads="1"/>
          </p:cNvPicPr>
          <p:nvPr/>
        </p:nvPicPr>
        <p:blipFill>
          <a:blip r:embed="rId3" cstate="print"/>
          <a:srcRect l="26786" r="25000"/>
          <a:stretch>
            <a:fillRect/>
          </a:stretch>
        </p:blipFill>
        <p:spPr bwMode="auto">
          <a:xfrm>
            <a:off x="1219200" y="2514599"/>
            <a:ext cx="762000" cy="1185333"/>
          </a:xfrm>
          <a:prstGeom prst="rect">
            <a:avLst/>
          </a:prstGeom>
          <a:noFill/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152400"/>
            <a:ext cx="1676400" cy="1173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41" name="Curved Connector 40"/>
          <p:cNvCxnSpPr/>
          <p:nvPr/>
        </p:nvCxnSpPr>
        <p:spPr>
          <a:xfrm rot="16200000" flipV="1">
            <a:off x="7239000" y="1371600"/>
            <a:ext cx="1905000" cy="1295400"/>
          </a:xfrm>
          <a:prstGeom prst="curvedConnector3">
            <a:avLst>
              <a:gd name="adj1" fmla="val 50000"/>
            </a:avLst>
          </a:prstGeom>
          <a:ln w="63500"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6" name="Picture 5" descr="rigger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76200" y="1600200"/>
            <a:ext cx="1066800" cy="3390410"/>
          </a:xfrm>
          <a:prstGeom prst="rect">
            <a:avLst/>
          </a:prstGeom>
        </p:spPr>
      </p:pic>
      <p:pic>
        <p:nvPicPr>
          <p:cNvPr id="7" name="Picture 6" descr="021.jpg"/>
          <p:cNvPicPr>
            <a:picLocks noChangeAspect="1"/>
          </p:cNvPicPr>
          <p:nvPr/>
        </p:nvPicPr>
        <p:blipFill>
          <a:blip r:embed="rId6" cstate="print">
            <a:grayscl/>
            <a:lum bright="30000"/>
          </a:blip>
          <a:srcRect l="12500" t="6667" r="13333" b="5555"/>
          <a:stretch>
            <a:fillRect/>
          </a:stretch>
        </p:blipFill>
        <p:spPr>
          <a:xfrm>
            <a:off x="2209800" y="2514601"/>
            <a:ext cx="914400" cy="811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193.JPG"/>
          <p:cNvPicPr>
            <a:picLocks noChangeAspect="1"/>
          </p:cNvPicPr>
          <p:nvPr/>
        </p:nvPicPr>
        <p:blipFill>
          <a:blip r:embed="rId7" cstate="print">
            <a:lum bright="20000"/>
          </a:blip>
          <a:srcRect t="17778"/>
          <a:stretch>
            <a:fillRect/>
          </a:stretch>
        </p:blipFill>
        <p:spPr>
          <a:xfrm>
            <a:off x="76200" y="5154930"/>
            <a:ext cx="2514600" cy="1550670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10" name="TextBox 9"/>
          <p:cNvSpPr txBox="1"/>
          <p:nvPr/>
        </p:nvSpPr>
        <p:spPr>
          <a:xfrm>
            <a:off x="762000" y="5805171"/>
            <a:ext cx="1524000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T-11  Bin</a:t>
            </a:r>
            <a:endParaRPr lang="en-US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"/>
            <a:ext cx="2880981" cy="52322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Local </a:t>
            </a:r>
            <a:r>
              <a:rPr lang="en-US" sz="28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</a:t>
            </a:r>
            <a:r>
              <a:rPr lang="en-US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- ATD</a:t>
            </a: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" y="465513"/>
            <a:ext cx="2667000" cy="369332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1003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Fort Bragg/Installation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95400" y="2085202"/>
            <a:ext cx="1176669" cy="307777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 rtlCol="0">
            <a:spAutoFit/>
          </a:bodyPr>
          <a:lstStyle/>
          <a:p>
            <a:r>
              <a:rPr lang="en-US" sz="1400" b="1" dirty="0" smtClean="0"/>
              <a:t>RFID Barcode</a:t>
            </a:r>
            <a:endParaRPr lang="en-US" sz="1400" b="1" dirty="0"/>
          </a:p>
        </p:txBody>
      </p:sp>
      <p:pic>
        <p:nvPicPr>
          <p:cNvPr id="14" name="Picture 2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12374" y="1752601"/>
            <a:ext cx="3048000" cy="2621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78974" y="3292216"/>
            <a:ext cx="2209800" cy="1539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4250574" y="1524000"/>
            <a:ext cx="129540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 rtlCol="0">
            <a:spAutoFit/>
          </a:bodyPr>
          <a:lstStyle/>
          <a:p>
            <a:r>
              <a:rPr lang="en-US" b="1" dirty="0" smtClean="0"/>
              <a:t>Web Server</a:t>
            </a:r>
            <a:endParaRPr lang="en-US" b="1" dirty="0"/>
          </a:p>
        </p:txBody>
      </p:sp>
      <p:sp>
        <p:nvSpPr>
          <p:cNvPr id="21" name="Wave 20"/>
          <p:cNvSpPr/>
          <p:nvPr/>
        </p:nvSpPr>
        <p:spPr>
          <a:xfrm>
            <a:off x="1905000" y="2542401"/>
            <a:ext cx="762000" cy="304800"/>
          </a:xfrm>
          <a:prstGeom prst="wave">
            <a:avLst/>
          </a:prstGeom>
          <a:solidFill>
            <a:srgbClr val="FF0000">
              <a:alpha val="30000"/>
            </a:srgbClr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88574" y="2097841"/>
            <a:ext cx="990600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 rtlCol="0">
            <a:spAutoFit/>
          </a:bodyPr>
          <a:lstStyle/>
          <a:p>
            <a:r>
              <a:rPr lang="en-US" sz="1600" b="1" dirty="0" smtClean="0"/>
              <a:t>2010 C#</a:t>
            </a:r>
            <a:br>
              <a:rPr lang="en-US" sz="1600" b="1" dirty="0" smtClean="0"/>
            </a:br>
            <a:r>
              <a:rPr lang="en-US" sz="1600" b="1" dirty="0" smtClean="0"/>
              <a:t>MS-IIS</a:t>
            </a:r>
            <a:endParaRPr lang="en-US" sz="1600" b="1" dirty="0"/>
          </a:p>
        </p:txBody>
      </p:sp>
      <p:sp>
        <p:nvSpPr>
          <p:cNvPr id="20" name="Right Arrow 19"/>
          <p:cNvSpPr/>
          <p:nvPr/>
        </p:nvSpPr>
        <p:spPr>
          <a:xfrm>
            <a:off x="2717800" y="2694801"/>
            <a:ext cx="711200" cy="304800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40" tIns="45720" rIns="91440" bIns="45720"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en-US" b="1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45974" y="2377816"/>
            <a:ext cx="838200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 rtlCol="0">
            <a:spAutoFit/>
          </a:bodyPr>
          <a:lstStyle/>
          <a:p>
            <a:r>
              <a:rPr lang="en-US" sz="1600" b="1" dirty="0" smtClean="0"/>
              <a:t>JAVA Tomcat</a:t>
            </a:r>
            <a:endParaRPr lang="en-US" sz="1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717174" y="3612631"/>
            <a:ext cx="838200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 rtlCol="0">
            <a:spAutoFit/>
          </a:bodyPr>
          <a:lstStyle/>
          <a:p>
            <a:r>
              <a:rPr lang="en-US" sz="1600" b="1" dirty="0" smtClean="0"/>
              <a:t>Apache </a:t>
            </a:r>
            <a:br>
              <a:rPr lang="en-US" sz="1600" b="1" dirty="0" smtClean="0"/>
            </a:br>
            <a:r>
              <a:rPr lang="en-US" sz="1600" b="1" dirty="0" smtClean="0"/>
              <a:t>Web</a:t>
            </a:r>
            <a:endParaRPr lang="en-US" sz="1600" b="1" dirty="0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2438400"/>
            <a:ext cx="1905000" cy="133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" name="TextBox 26"/>
          <p:cNvSpPr txBox="1"/>
          <p:nvPr/>
        </p:nvSpPr>
        <p:spPr>
          <a:xfrm>
            <a:off x="7239000" y="2069068"/>
            <a:ext cx="1524000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 rtlCol="0">
            <a:spAutoFit/>
          </a:bodyPr>
          <a:lstStyle/>
          <a:p>
            <a:r>
              <a:rPr lang="en-US" spc="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Database</a:t>
            </a:r>
            <a:endParaRPr lang="en-US" spc="3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772400" y="2819401"/>
            <a:ext cx="838200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 rtlCol="0">
            <a:spAutoFit/>
          </a:bodyPr>
          <a:lstStyle/>
          <a:p>
            <a:r>
              <a:rPr lang="en-US" sz="1200" b="1" dirty="0" smtClean="0">
                <a:latin typeface="+mj-lt"/>
                <a:cs typeface="Arial" pitchFamily="34" charset="0"/>
              </a:rPr>
              <a:t>Oracle DB</a:t>
            </a:r>
            <a:endParaRPr lang="en-US" sz="1200" b="1" dirty="0">
              <a:latin typeface="+mj-lt"/>
              <a:cs typeface="Arial" pitchFamily="34" charset="0"/>
            </a:endParaRPr>
          </a:p>
        </p:txBody>
      </p:sp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86600" y="4086999"/>
            <a:ext cx="1981200" cy="1380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" name="TextBox 30"/>
          <p:cNvSpPr txBox="1"/>
          <p:nvPr/>
        </p:nvSpPr>
        <p:spPr>
          <a:xfrm>
            <a:off x="7620000" y="4544199"/>
            <a:ext cx="1219200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 rtlCol="0">
            <a:spAutoFit/>
          </a:bodyPr>
          <a:lstStyle/>
          <a:p>
            <a:r>
              <a:rPr lang="en-US" sz="1200" b="1" dirty="0" smtClean="0">
                <a:latin typeface="+mj-lt"/>
                <a:cs typeface="Arial" pitchFamily="34" charset="0"/>
              </a:rPr>
              <a:t>Microsoft SQL</a:t>
            </a:r>
            <a:endParaRPr lang="en-US" sz="1200" b="1" dirty="0">
              <a:latin typeface="+mj-lt"/>
              <a:cs typeface="Arial" pitchFamily="34" charset="0"/>
            </a:endParaRPr>
          </a:p>
        </p:txBody>
      </p:sp>
      <p:sp>
        <p:nvSpPr>
          <p:cNvPr id="33" name="Right Arrow 32"/>
          <p:cNvSpPr/>
          <p:nvPr/>
        </p:nvSpPr>
        <p:spPr>
          <a:xfrm>
            <a:off x="6451600" y="2743200"/>
            <a:ext cx="711200" cy="304800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40" tIns="45720" rIns="91440" bIns="45720"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en-US" b="1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35" name="Picture 34" descr="size0-army.mil-97180-2011-01-24-010120.jpg"/>
          <p:cNvPicPr>
            <a:picLocks noChangeAspect="1"/>
          </p:cNvPicPr>
          <p:nvPr/>
        </p:nvPicPr>
        <p:blipFill>
          <a:blip r:embed="rId10" cstate="print"/>
          <a:srcRect l="15000" t="7009" r="12500" b="9875"/>
          <a:stretch>
            <a:fillRect/>
          </a:stretch>
        </p:blipFill>
        <p:spPr>
          <a:xfrm>
            <a:off x="3810000" y="5105400"/>
            <a:ext cx="2286000" cy="175260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3810000" y="6550224"/>
            <a:ext cx="2275495" cy="307777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 rtlCol="0">
            <a:spAutoFit/>
          </a:bodyPr>
          <a:lstStyle/>
          <a:p>
            <a:r>
              <a:rPr lang="en-US" sz="1400" b="1" dirty="0" smtClean="0"/>
              <a:t>Duty Officer/Administration</a:t>
            </a:r>
            <a:endParaRPr lang="en-US" sz="1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7772400" y="3886200"/>
            <a:ext cx="838200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 rtlCol="0">
            <a:spAutoFit/>
          </a:bodyPr>
          <a:lstStyle/>
          <a:p>
            <a:r>
              <a:rPr lang="en-US" b="1" dirty="0" smtClean="0"/>
              <a:t>Future</a:t>
            </a:r>
            <a:endParaRPr lang="en-US" b="1" dirty="0"/>
          </a:p>
        </p:txBody>
      </p:sp>
      <p:sp>
        <p:nvSpPr>
          <p:cNvPr id="39" name="Up-Down Arrow 38"/>
          <p:cNvSpPr/>
          <p:nvPr/>
        </p:nvSpPr>
        <p:spPr>
          <a:xfrm rot="7985353">
            <a:off x="4466239" y="4560223"/>
            <a:ext cx="363170" cy="911352"/>
          </a:xfrm>
          <a:prstGeom prst="upDownArrow">
            <a:avLst/>
          </a:prstGeom>
          <a:solidFill>
            <a:srgbClr val="FF0000"/>
          </a:solidFill>
          <a:scene3d>
            <a:camera prst="obliqueTopLeft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accent6">
                <a:shade val="60000"/>
                <a:satMod val="110000"/>
              </a:schemeClr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40" tIns="45720" rIns="91440" bIns="45720"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en-US" b="1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-2400000">
            <a:off x="8042425" y="1087784"/>
            <a:ext cx="461665" cy="1447800"/>
          </a:xfrm>
          <a:prstGeom prst="rect">
            <a:avLst/>
          </a:prstGeom>
          <a:noFill/>
        </p:spPr>
        <p:txBody>
          <a:bodyPr vert="vert" wrap="square" lIns="91440" tIns="45720" rIns="91440" bIns="45720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Back up</a:t>
            </a:r>
            <a:endParaRPr lang="en-US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858000" y="454224"/>
            <a:ext cx="990600" cy="30777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 rtlCol="0">
            <a:spAutoFit/>
          </a:bodyPr>
          <a:lstStyle/>
          <a:p>
            <a:r>
              <a:rPr lang="en-US" sz="1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ACCESS</a:t>
            </a:r>
            <a:endParaRPr lang="en-US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69774" y="3978015"/>
            <a:ext cx="990600" cy="369332"/>
          </a:xfrm>
          <a:prstGeom prst="rect">
            <a:avLst/>
          </a:prstGeom>
          <a:blipFill>
            <a:blip r:embed="rId11" cstate="print"/>
            <a:tile tx="0" ty="0" sx="100000" sy="100000" flip="none" algn="tl"/>
          </a:blip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PORTAL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190704" y="76200"/>
            <a:ext cx="2751459" cy="738664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relaxedInset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Old System</a:t>
            </a:r>
            <a:endParaRPr lang="en-US" sz="4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0"/>
                            </p:stCondLst>
                            <p:childTnLst>
                              <p:par>
                                <p:cTn id="8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000"/>
                            </p:stCondLst>
                            <p:childTnLst>
                              <p:par>
                                <p:cTn id="8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2000"/>
                            </p:stCondLst>
                            <p:childTnLst>
                              <p:par>
                                <p:cTn id="94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750"/>
                            </p:stCondLst>
                            <p:childTnLst>
                              <p:par>
                                <p:cTn id="10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250"/>
                            </p:stCondLst>
                            <p:childTnLst>
                              <p:par>
                                <p:cTn id="10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4250"/>
                            </p:stCondLst>
                            <p:childTnLst>
                              <p:par>
                                <p:cTn id="1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5250"/>
                            </p:stCondLst>
                            <p:childTnLst>
                              <p:par>
                                <p:cTn id="1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525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5250"/>
                            </p:stCondLst>
                            <p:childTnLst>
                              <p:par>
                                <p:cTn id="1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250"/>
                            </p:stCondLst>
                            <p:childTnLst>
                              <p:par>
                                <p:cTn id="1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7250"/>
                            </p:stCondLst>
                            <p:childTnLst>
                              <p:par>
                                <p:cTn id="1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21" grpId="0" animBg="1"/>
      <p:bldP spid="22" grpId="0" animBg="1"/>
      <p:bldP spid="20" grpId="0" animBg="1"/>
      <p:bldP spid="23" grpId="0" animBg="1"/>
      <p:bldP spid="24" grpId="0" animBg="1"/>
      <p:bldP spid="27" grpId="0" animBg="1"/>
      <p:bldP spid="29" grpId="0" animBg="1"/>
      <p:bldP spid="31" grpId="0" animBg="1"/>
      <p:bldP spid="33" grpId="0" animBg="1"/>
      <p:bldP spid="36" grpId="0" animBg="1"/>
      <p:bldP spid="38" grpId="0" animBg="1"/>
      <p:bldP spid="39" grpId="0" animBg="1"/>
      <p:bldP spid="48" grpId="0"/>
      <p:bldP spid="50" grpId="0" animBg="1"/>
      <p:bldP spid="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2380130" y="1901965"/>
          <a:ext cx="4437529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C:\Program Files (x86)\Microsoft Office\MEDIA\CAGCAT10\j0233070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8247" y="1174602"/>
            <a:ext cx="1315665" cy="76412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28600" y="797891"/>
            <a:ext cx="1524000" cy="45781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57150" tIns="28575" rIns="57150" bIns="28575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1300" b="1" cap="all" dirty="0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Jump Request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2021542" y="810921"/>
            <a:ext cx="439376" cy="221328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649071" y="797891"/>
            <a:ext cx="1165412" cy="45781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57150" tIns="28575" rIns="57150" bIns="28575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1300" b="1" cap="all" dirty="0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Daily  pull</a:t>
            </a:r>
            <a:endParaRPr lang="en-US" sz="1300" b="1" cap="all" dirty="0">
              <a:ln/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 rot="19515093">
            <a:off x="6414742" y="2806732"/>
            <a:ext cx="436472" cy="160304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490012" y="797891"/>
            <a:ext cx="1299882" cy="257763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57150" tIns="28575" rIns="57150" bIns="28575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1300" b="1" cap="all" dirty="0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In  Process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445189" y="1577209"/>
            <a:ext cx="1546411" cy="257763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57150" tIns="28575" rIns="57150" bIns="28575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1300" b="1" cap="all" dirty="0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maintenance</a:t>
            </a:r>
          </a:p>
        </p:txBody>
      </p:sp>
      <p:sp>
        <p:nvSpPr>
          <p:cNvPr id="29" name="TextBox 28"/>
          <p:cNvSpPr txBox="1"/>
          <p:nvPr/>
        </p:nvSpPr>
        <p:spPr>
          <a:xfrm flipH="1">
            <a:off x="542363" y="2785193"/>
            <a:ext cx="1057836" cy="25776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57150" tIns="28575" rIns="57150" bIns="28575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13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REPORTS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343400" y="795861"/>
            <a:ext cx="1577788" cy="45781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57150" tIns="28575" rIns="57150" bIns="28575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1300" b="1" cap="all" dirty="0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Training Certification</a:t>
            </a:r>
          </a:p>
        </p:txBody>
      </p:sp>
      <p:sp>
        <p:nvSpPr>
          <p:cNvPr id="39" name="Right Arrow 38"/>
          <p:cNvSpPr/>
          <p:nvPr/>
        </p:nvSpPr>
        <p:spPr>
          <a:xfrm rot="9091652">
            <a:off x="5579929" y="1524344"/>
            <a:ext cx="371050" cy="182215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rot="8164756">
            <a:off x="5260159" y="5680011"/>
            <a:ext cx="349264" cy="201078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4173071" y="6035315"/>
            <a:ext cx="1389529" cy="36548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57150" tIns="28575" rIns="57150" bIns="28575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10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Bin Management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607424" y="6035314"/>
            <a:ext cx="1577788" cy="36548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57150" tIns="28575" rIns="57150" bIns="28575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10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Locate/Inventory</a:t>
            </a:r>
          </a:p>
          <a:p>
            <a:pPr algn="ctr"/>
            <a:endParaRPr lang="en-US" sz="1000" b="1" cap="all" dirty="0" smtClean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50" name="Right Arrow 49"/>
          <p:cNvSpPr/>
          <p:nvPr/>
        </p:nvSpPr>
        <p:spPr>
          <a:xfrm rot="8132082">
            <a:off x="2107597" y="4072171"/>
            <a:ext cx="420774" cy="18747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75FB75"/>
          </a:solidFill>
          <a:ln>
            <a:solidFill>
              <a:srgbClr val="75FB75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1125071" y="4684497"/>
            <a:ext cx="627529" cy="365485"/>
          </a:xfrm>
          <a:prstGeom prst="rect">
            <a:avLst/>
          </a:prstGeom>
          <a:solidFill>
            <a:srgbClr val="75FB75"/>
          </a:solidFill>
          <a:ln>
            <a:solidFill>
              <a:srgbClr val="75FB75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57150" tIns="28575" rIns="57150" bIns="28575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1000" b="1" dirty="0" smtClean="0">
                <a:ln w="50800"/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Bin Pack</a:t>
            </a:r>
          </a:p>
        </p:txBody>
      </p:sp>
      <p:sp>
        <p:nvSpPr>
          <p:cNvPr id="54" name="Right Arrow 53"/>
          <p:cNvSpPr/>
          <p:nvPr/>
        </p:nvSpPr>
        <p:spPr>
          <a:xfrm>
            <a:off x="1933414" y="4734209"/>
            <a:ext cx="357069" cy="129166"/>
          </a:xfrm>
          <a:prstGeom prst="rightArrow">
            <a:avLst/>
          </a:prstGeom>
          <a:solidFill>
            <a:srgbClr val="75FB75"/>
          </a:solidFill>
          <a:ln>
            <a:solidFill>
              <a:srgbClr val="75FB75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2559424" y="4655557"/>
            <a:ext cx="762000" cy="365485"/>
          </a:xfrm>
          <a:prstGeom prst="rect">
            <a:avLst/>
          </a:prstGeom>
          <a:solidFill>
            <a:srgbClr val="75FB75"/>
          </a:solidFill>
          <a:ln>
            <a:solidFill>
              <a:srgbClr val="75FB75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57150" tIns="28575" rIns="57150" bIns="28575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1000" b="1" dirty="0" smtClean="0">
                <a:ln w="50800"/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Bin Inspect</a:t>
            </a:r>
            <a:endParaRPr lang="en-US" sz="1000" b="1" dirty="0">
              <a:ln w="50800"/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478523" y="1719475"/>
            <a:ext cx="466164" cy="380873"/>
          </a:xfrm>
          <a:prstGeom prst="rect">
            <a:avLst/>
          </a:prstGeom>
          <a:noFill/>
        </p:spPr>
        <p:txBody>
          <a:bodyPr wrap="square" lIns="57150" tIns="28575" rIns="57150" bIns="28575" rtlCol="0">
            <a:spAutoFit/>
          </a:bodyPr>
          <a:lstStyle/>
          <a:p>
            <a:r>
              <a:rPr lang="en-US" sz="2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4.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800896" y="2691939"/>
            <a:ext cx="403411" cy="380873"/>
          </a:xfrm>
          <a:prstGeom prst="rect">
            <a:avLst/>
          </a:prstGeom>
          <a:noFill/>
        </p:spPr>
        <p:txBody>
          <a:bodyPr wrap="square" lIns="57150" tIns="28575" rIns="57150" bIns="28575" rtlCol="0">
            <a:spAutoFit/>
          </a:bodyPr>
          <a:lstStyle/>
          <a:p>
            <a:r>
              <a:rPr lang="en-US" sz="2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5.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657600" y="4267327"/>
            <a:ext cx="537882" cy="380873"/>
          </a:xfrm>
          <a:prstGeom prst="rect">
            <a:avLst/>
          </a:prstGeom>
          <a:noFill/>
        </p:spPr>
        <p:txBody>
          <a:bodyPr wrap="square" lIns="57150" tIns="28575" rIns="57150" bIns="28575" rtlCol="0">
            <a:spAutoFit/>
          </a:bodyPr>
          <a:lstStyle/>
          <a:p>
            <a:r>
              <a:rPr lang="en-US" sz="2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US" sz="2100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60" name="TextBox 59"/>
          <p:cNvSpPr txBox="1"/>
          <p:nvPr/>
        </p:nvSpPr>
        <p:spPr>
          <a:xfrm flipH="1">
            <a:off x="76199" y="3276727"/>
            <a:ext cx="609601" cy="380873"/>
          </a:xfrm>
          <a:prstGeom prst="rect">
            <a:avLst/>
          </a:prstGeom>
          <a:noFill/>
        </p:spPr>
        <p:txBody>
          <a:bodyPr wrap="square" lIns="57150" tIns="28575" rIns="57150" bIns="28575" rtlCol="0">
            <a:spAutoFit/>
          </a:bodyPr>
          <a:lstStyle/>
          <a:p>
            <a:r>
              <a:rPr lang="en-US" sz="2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10.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024718" y="4194202"/>
            <a:ext cx="387821" cy="380873"/>
          </a:xfrm>
          <a:prstGeom prst="rect">
            <a:avLst/>
          </a:prstGeom>
          <a:noFill/>
        </p:spPr>
        <p:txBody>
          <a:bodyPr wrap="square" lIns="57150" tIns="28575" rIns="57150" bIns="28575" rtlCol="0">
            <a:spAutoFit/>
          </a:bodyPr>
          <a:lstStyle/>
          <a:p>
            <a:r>
              <a:rPr lang="en-US" sz="2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6.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667000" y="2514600"/>
            <a:ext cx="403412" cy="380873"/>
          </a:xfrm>
          <a:prstGeom prst="rect">
            <a:avLst/>
          </a:prstGeom>
          <a:noFill/>
        </p:spPr>
        <p:txBody>
          <a:bodyPr wrap="square" lIns="57150" tIns="28575" rIns="57150" bIns="28575" rtlCol="0">
            <a:spAutoFit/>
          </a:bodyPr>
          <a:lstStyle/>
          <a:p>
            <a:r>
              <a:rPr lang="en-US" sz="2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8.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262718" y="3183511"/>
            <a:ext cx="672353" cy="365485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57150" tIns="28575" rIns="57150" bIns="28575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1000" b="1" dirty="0" smtClean="0">
                <a:ln w="50800"/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90+ Day </a:t>
            </a:r>
          </a:p>
          <a:p>
            <a:pPr algn="ctr"/>
            <a:r>
              <a:rPr lang="en-US" sz="1000" b="1" dirty="0" smtClean="0">
                <a:ln w="50800"/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Expire</a:t>
            </a:r>
            <a:endParaRPr lang="en-US" sz="1000" b="1" dirty="0">
              <a:ln w="50800"/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Right Arrow 68"/>
          <p:cNvSpPr/>
          <p:nvPr/>
        </p:nvSpPr>
        <p:spPr>
          <a:xfrm rot="8567409">
            <a:off x="6635756" y="3215598"/>
            <a:ext cx="436472" cy="16030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/>
          </a:p>
        </p:txBody>
      </p:sp>
      <p:sp>
        <p:nvSpPr>
          <p:cNvPr id="70" name="Right Arrow 69"/>
          <p:cNvSpPr/>
          <p:nvPr/>
        </p:nvSpPr>
        <p:spPr>
          <a:xfrm rot="19872280">
            <a:off x="5714512" y="1939163"/>
            <a:ext cx="371050" cy="182215"/>
          </a:xfrm>
          <a:prstGeom prst="rightArrow">
            <a:avLst/>
          </a:prstGeom>
          <a:solidFill>
            <a:srgbClr val="00206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/>
          </a:p>
        </p:txBody>
      </p:sp>
      <p:sp>
        <p:nvSpPr>
          <p:cNvPr id="71" name="Right Arrow 70"/>
          <p:cNvSpPr/>
          <p:nvPr/>
        </p:nvSpPr>
        <p:spPr>
          <a:xfrm rot="13622610">
            <a:off x="4689724" y="3884972"/>
            <a:ext cx="347315" cy="137546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/>
          </a:p>
        </p:txBody>
      </p:sp>
      <p:pic>
        <p:nvPicPr>
          <p:cNvPr id="72" name="Picture 71" descr="38_customs.eps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428130" y="3252784"/>
            <a:ext cx="677701" cy="675409"/>
          </a:xfrm>
          <a:prstGeom prst="rect">
            <a:avLst/>
          </a:prstGeom>
          <a:solidFill>
            <a:srgbClr val="829E44"/>
          </a:solidFill>
        </p:spPr>
      </p:pic>
      <p:sp>
        <p:nvSpPr>
          <p:cNvPr id="74" name="Right Arrow 73"/>
          <p:cNvSpPr/>
          <p:nvPr/>
        </p:nvSpPr>
        <p:spPr>
          <a:xfrm rot="16200000">
            <a:off x="4423699" y="2802535"/>
            <a:ext cx="347315" cy="137546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/>
          </a:p>
        </p:txBody>
      </p:sp>
      <p:sp>
        <p:nvSpPr>
          <p:cNvPr id="75" name="Right Arrow 74"/>
          <p:cNvSpPr/>
          <p:nvPr/>
        </p:nvSpPr>
        <p:spPr>
          <a:xfrm rot="5400000">
            <a:off x="7923010" y="1227532"/>
            <a:ext cx="347315" cy="137546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/>
          </a:p>
        </p:txBody>
      </p:sp>
      <p:sp>
        <p:nvSpPr>
          <p:cNvPr id="76" name="Right Arrow 75"/>
          <p:cNvSpPr/>
          <p:nvPr/>
        </p:nvSpPr>
        <p:spPr>
          <a:xfrm rot="1800000">
            <a:off x="3649634" y="1373825"/>
            <a:ext cx="371050" cy="182215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/>
          </a:p>
        </p:txBody>
      </p:sp>
      <p:pic>
        <p:nvPicPr>
          <p:cNvPr id="3" name="Picture 3" descr="C:\Program Files (x86)\Microsoft Office\MEDIA\CAGCAT10\j0187423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28130" y="4655557"/>
            <a:ext cx="967320" cy="1162625"/>
          </a:xfrm>
          <a:prstGeom prst="rect">
            <a:avLst/>
          </a:prstGeom>
          <a:noFill/>
        </p:spPr>
      </p:pic>
      <p:pic>
        <p:nvPicPr>
          <p:cNvPr id="2" name="Picture 2" descr="C:\Program Files (x86)\Microsoft Office\MEDIA\CAGCAT10\j0199727.wm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flipH="1">
            <a:off x="7624483" y="1901965"/>
            <a:ext cx="820822" cy="935182"/>
          </a:xfrm>
          <a:prstGeom prst="rect">
            <a:avLst/>
          </a:prstGeom>
          <a:noFill/>
        </p:spPr>
      </p:pic>
      <p:sp>
        <p:nvSpPr>
          <p:cNvPr id="43" name="Right Arrow 42"/>
          <p:cNvSpPr/>
          <p:nvPr/>
        </p:nvSpPr>
        <p:spPr>
          <a:xfrm rot="2833330">
            <a:off x="6031569" y="5704578"/>
            <a:ext cx="423062" cy="173015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/>
          </a:p>
        </p:txBody>
      </p:sp>
      <p:pic>
        <p:nvPicPr>
          <p:cNvPr id="4" name="Picture 3" descr="C:\Program Files (x86)\Microsoft Office\MEDIA\CAGCAT10\j0240719.wm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100483" y="758966"/>
            <a:ext cx="684492" cy="1091045"/>
          </a:xfrm>
          <a:prstGeom prst="rect">
            <a:avLst/>
          </a:prstGeom>
          <a:noFill/>
        </p:spPr>
      </p:pic>
      <p:pic>
        <p:nvPicPr>
          <p:cNvPr id="1029" name="Picture 5" descr="C:\Program Files (x86)\Microsoft Office\MEDIA\CAGCAT10\j0234131.wm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962835" y="1070693"/>
            <a:ext cx="547958" cy="675409"/>
          </a:xfrm>
          <a:prstGeom prst="rect">
            <a:avLst/>
          </a:prstGeom>
          <a:noFill/>
        </p:spPr>
      </p:pic>
      <p:pic>
        <p:nvPicPr>
          <p:cNvPr id="45" name="Picture 44" descr="Reports%20Area%20Chart.jpg"/>
          <p:cNvPicPr>
            <a:picLocks noChangeAspect="1"/>
          </p:cNvPicPr>
          <p:nvPr/>
        </p:nvPicPr>
        <p:blipFill>
          <a:blip r:embed="rId14" cstate="print"/>
          <a:srcRect l="45714"/>
          <a:stretch>
            <a:fillRect/>
          </a:stretch>
        </p:blipFill>
        <p:spPr>
          <a:xfrm>
            <a:off x="609600" y="3048000"/>
            <a:ext cx="851647" cy="931025"/>
          </a:xfrm>
          <a:prstGeom prst="rect">
            <a:avLst/>
          </a:prstGeom>
        </p:spPr>
      </p:pic>
      <p:grpSp>
        <p:nvGrpSpPr>
          <p:cNvPr id="6" name="Group 45"/>
          <p:cNvGrpSpPr/>
          <p:nvPr/>
        </p:nvGrpSpPr>
        <p:grpSpPr>
          <a:xfrm>
            <a:off x="5016713" y="1717451"/>
            <a:ext cx="725182" cy="963833"/>
            <a:chOff x="8839200" y="2514600"/>
            <a:chExt cx="2285999" cy="2621280"/>
          </a:xfrm>
        </p:grpSpPr>
        <p:grpSp>
          <p:nvGrpSpPr>
            <p:cNvPr id="7" name="Group 21"/>
            <p:cNvGrpSpPr/>
            <p:nvPr/>
          </p:nvGrpSpPr>
          <p:grpSpPr>
            <a:xfrm>
              <a:off x="8839200" y="4495800"/>
              <a:ext cx="2194560" cy="640080"/>
              <a:chOff x="4343400" y="685808"/>
              <a:chExt cx="1245021" cy="457059"/>
            </a:xfrm>
          </p:grpSpPr>
          <p:sp>
            <p:nvSpPr>
              <p:cNvPr id="51" name="Rectangle 50"/>
              <p:cNvSpPr/>
              <p:nvPr/>
            </p:nvSpPr>
            <p:spPr>
              <a:xfrm>
                <a:off x="4343400" y="685808"/>
                <a:ext cx="1245021" cy="457059"/>
              </a:xfrm>
              <a:prstGeom prst="rect">
                <a:avLst/>
              </a:prstGeom>
              <a:solidFill>
                <a:srgbClr val="002060"/>
              </a:solidFill>
            </p:spPr>
            <p:style>
              <a:lnRef idx="1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52" name="Rectangle 51"/>
              <p:cNvSpPr/>
              <p:nvPr/>
            </p:nvSpPr>
            <p:spPr>
              <a:xfrm>
                <a:off x="4343400" y="685808"/>
                <a:ext cx="1245021" cy="45705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4130" tIns="24130" rIns="24130" bIns="24130" numCol="1" spcCol="1270" anchor="ctr" anchorCtr="0">
                <a:noAutofit/>
              </a:bodyPr>
              <a:lstStyle/>
              <a:p>
                <a:pPr algn="ctr" defTabSz="527844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schemeClr val="bg1"/>
                    </a:solidFill>
                    <a:latin typeface="Arial Black" pitchFamily="34" charset="0"/>
                  </a:rPr>
                  <a:t>Pack</a:t>
                </a:r>
                <a:endParaRPr lang="en-US" sz="1200" b="1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pic>
          <p:nvPicPr>
            <p:cNvPr id="49" name="Picture 48" descr="suitcase.png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8839200" y="2514600"/>
              <a:ext cx="2285999" cy="1887990"/>
            </a:xfrm>
            <a:prstGeom prst="rect">
              <a:avLst/>
            </a:prstGeom>
          </p:spPr>
        </p:pic>
      </p:grpSp>
      <p:grpSp>
        <p:nvGrpSpPr>
          <p:cNvPr id="8" name="Group 54"/>
          <p:cNvGrpSpPr/>
          <p:nvPr/>
        </p:nvGrpSpPr>
        <p:grpSpPr>
          <a:xfrm>
            <a:off x="3455893" y="1850011"/>
            <a:ext cx="887506" cy="897912"/>
            <a:chOff x="9220200" y="6096001"/>
            <a:chExt cx="3096931" cy="2703190"/>
          </a:xfrm>
        </p:grpSpPr>
        <p:pic>
          <p:nvPicPr>
            <p:cNvPr id="58" name="Picture 57" descr="truck.png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9220200" y="6096001"/>
              <a:ext cx="2911229" cy="1905000"/>
            </a:xfrm>
            <a:prstGeom prst="rect">
              <a:avLst/>
            </a:prstGeom>
          </p:spPr>
        </p:pic>
        <p:grpSp>
          <p:nvGrpSpPr>
            <p:cNvPr id="10" name="Group 12"/>
            <p:cNvGrpSpPr/>
            <p:nvPr/>
          </p:nvGrpSpPr>
          <p:grpSpPr>
            <a:xfrm>
              <a:off x="9296401" y="8126898"/>
              <a:ext cx="3020730" cy="672293"/>
              <a:chOff x="1709935" y="591988"/>
              <a:chExt cx="1762688" cy="474427"/>
            </a:xfrm>
          </p:grpSpPr>
          <p:sp>
            <p:nvSpPr>
              <p:cNvPr id="64" name="Rectangle 63"/>
              <p:cNvSpPr/>
              <p:nvPr/>
            </p:nvSpPr>
            <p:spPr>
              <a:xfrm>
                <a:off x="1709935" y="591988"/>
                <a:ext cx="1689671" cy="474427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DA9F0A"/>
                </a:solidFill>
              </a:ln>
            </p:spPr>
            <p:style>
              <a:lnRef idx="1">
                <a:scrgbClr r="0" g="0" b="0"/>
              </a:lnRef>
              <a:fillRef idx="0">
                <a:scrgbClr r="0" g="0" b="0"/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65" name="Rectangle 64"/>
              <p:cNvSpPr/>
              <p:nvPr/>
            </p:nvSpPr>
            <p:spPr>
              <a:xfrm>
                <a:off x="1932259" y="732610"/>
                <a:ext cx="1540364" cy="32377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4130" tIns="24130" rIns="24130" bIns="24130" numCol="1" spcCol="1270" anchor="ctr" anchorCtr="0">
                <a:noAutofit/>
              </a:bodyPr>
              <a:lstStyle/>
              <a:p>
                <a:pPr algn="ctr" defTabSz="527844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schemeClr val="bg1"/>
                    </a:solidFill>
                    <a:latin typeface="Arial Black" pitchFamily="34" charset="0"/>
                  </a:rPr>
                  <a:t>Turn In</a:t>
                </a:r>
              </a:p>
            </p:txBody>
          </p:sp>
        </p:grpSp>
      </p:grpSp>
      <p:grpSp>
        <p:nvGrpSpPr>
          <p:cNvPr id="13" name="Group 65"/>
          <p:cNvGrpSpPr/>
          <p:nvPr/>
        </p:nvGrpSpPr>
        <p:grpSpPr>
          <a:xfrm>
            <a:off x="2819400" y="3200829"/>
            <a:ext cx="762000" cy="1046228"/>
            <a:chOff x="4648200" y="5715000"/>
            <a:chExt cx="2341543" cy="2773680"/>
          </a:xfrm>
        </p:grpSpPr>
        <p:pic>
          <p:nvPicPr>
            <p:cNvPr id="67" name="Picture 66" descr="35_ticketpurchase.eps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648200" y="5715000"/>
              <a:ext cx="2341543" cy="1981200"/>
            </a:xfrm>
            <a:prstGeom prst="rect">
              <a:avLst/>
            </a:prstGeom>
            <a:solidFill>
              <a:srgbClr val="75FB75"/>
            </a:solidFill>
          </p:spPr>
        </p:pic>
        <p:grpSp>
          <p:nvGrpSpPr>
            <p:cNvPr id="15" name="Group 18"/>
            <p:cNvGrpSpPr/>
            <p:nvPr/>
          </p:nvGrpSpPr>
          <p:grpSpPr>
            <a:xfrm>
              <a:off x="4724400" y="7848600"/>
              <a:ext cx="2194560" cy="640080"/>
              <a:chOff x="1180033" y="2949809"/>
              <a:chExt cx="1245021" cy="407720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1180033" y="2949809"/>
                <a:ext cx="1245021" cy="407719"/>
              </a:xfrm>
              <a:prstGeom prst="rect">
                <a:avLst/>
              </a:prstGeom>
              <a:solidFill>
                <a:srgbClr val="75FB75"/>
              </a:solidFill>
              <a:ln>
                <a:solidFill>
                  <a:srgbClr val="66FF66"/>
                </a:solidFill>
              </a:ln>
            </p:spPr>
            <p:style>
              <a:lnRef idx="1">
                <a:scrgbClr r="0" g="0" b="0"/>
              </a:lnRef>
              <a:fillRef idx="0">
                <a:scrgbClr r="0" g="0" b="0"/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81" name="Rectangle 80"/>
              <p:cNvSpPr/>
              <p:nvPr/>
            </p:nvSpPr>
            <p:spPr>
              <a:xfrm>
                <a:off x="1180033" y="2949810"/>
                <a:ext cx="1245021" cy="40771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4130" tIns="24130" rIns="24130" bIns="24130" numCol="1" spcCol="1270" anchor="ctr" anchorCtr="0">
                <a:noAutofit/>
              </a:bodyPr>
              <a:lstStyle/>
              <a:p>
                <a:pPr algn="ctr" defTabSz="527844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schemeClr val="bg1"/>
                    </a:solidFill>
                    <a:latin typeface="Arial Black" pitchFamily="34" charset="0"/>
                  </a:rPr>
                  <a:t>Issue</a:t>
                </a:r>
              </a:p>
            </p:txBody>
          </p:sp>
        </p:grpSp>
      </p:grpSp>
      <p:sp>
        <p:nvSpPr>
          <p:cNvPr id="55" name="Title 4"/>
          <p:cNvSpPr>
            <a:spLocks noGrp="1"/>
          </p:cNvSpPr>
          <p:nvPr>
            <p:ph type="title"/>
          </p:nvPr>
        </p:nvSpPr>
        <p:spPr>
          <a:xfrm>
            <a:off x="0" y="-228600"/>
            <a:ext cx="8229600" cy="838200"/>
          </a:xfrm>
        </p:spPr>
        <p:txBody>
          <a:bodyPr>
            <a:normAutofit/>
          </a:bodyPr>
          <a:lstStyle/>
          <a:p>
            <a:r>
              <a:rPr lang="en-US" sz="3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Process Flow</a:t>
            </a:r>
            <a:endParaRPr lang="en-US" sz="3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03661" y="455817"/>
            <a:ext cx="397866" cy="40011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1.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722417" y="455817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2.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493028" y="455817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3.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905000" y="3657600"/>
            <a:ext cx="555812" cy="380873"/>
          </a:xfrm>
          <a:prstGeom prst="rect">
            <a:avLst/>
          </a:prstGeom>
          <a:noFill/>
        </p:spPr>
        <p:txBody>
          <a:bodyPr wrap="square" lIns="57150" tIns="28575" rIns="57150" bIns="28575" rtlCol="0">
            <a:spAutoFit/>
          </a:bodyPr>
          <a:lstStyle/>
          <a:p>
            <a:r>
              <a:rPr lang="en-US" sz="2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9.</a:t>
            </a:r>
          </a:p>
        </p:txBody>
      </p:sp>
      <p:sp>
        <p:nvSpPr>
          <p:cNvPr id="78" name="TextBox 77"/>
          <p:cNvSpPr txBox="1"/>
          <p:nvPr/>
        </p:nvSpPr>
        <p:spPr>
          <a:xfrm flipH="1">
            <a:off x="7543800" y="455817"/>
            <a:ext cx="609601" cy="380873"/>
          </a:xfrm>
          <a:prstGeom prst="rect">
            <a:avLst/>
          </a:prstGeom>
          <a:noFill/>
        </p:spPr>
        <p:txBody>
          <a:bodyPr wrap="square" lIns="57150" tIns="28575" rIns="57150" bIns="28575" rtlCol="0">
            <a:spAutoFit/>
          </a:bodyPr>
          <a:lstStyle/>
          <a:p>
            <a:r>
              <a:rPr lang="en-US" sz="2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11.</a:t>
            </a:r>
          </a:p>
        </p:txBody>
      </p:sp>
      <p:sp>
        <p:nvSpPr>
          <p:cNvPr id="79" name="TextBox 78"/>
          <p:cNvSpPr txBox="1"/>
          <p:nvPr/>
        </p:nvSpPr>
        <p:spPr>
          <a:xfrm flipH="1">
            <a:off x="7543800" y="1235826"/>
            <a:ext cx="609601" cy="380873"/>
          </a:xfrm>
          <a:prstGeom prst="rect">
            <a:avLst/>
          </a:prstGeom>
          <a:noFill/>
        </p:spPr>
        <p:txBody>
          <a:bodyPr wrap="square" lIns="57150" tIns="28575" rIns="57150" bIns="28575" rtlCol="0">
            <a:spAutoFit/>
          </a:bodyPr>
          <a:lstStyle/>
          <a:p>
            <a:r>
              <a:rPr lang="en-US" sz="2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12.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" y="152400"/>
            <a:ext cx="9144000" cy="685800"/>
          </a:xfrm>
        </p:spPr>
        <p:txBody>
          <a:bodyPr anchor="ctr" anchorCtr="1">
            <a:normAutofit/>
          </a:bodyPr>
          <a:lstStyle/>
          <a:p>
            <a:r>
              <a:rPr lang="en-US" dirty="0" smtClean="0"/>
              <a:t>ABC’s of ePTS Architecture</a:t>
            </a:r>
            <a:endParaRPr lang="en-US" dirty="0"/>
          </a:p>
        </p:txBody>
      </p:sp>
      <p:pic>
        <p:nvPicPr>
          <p:cNvPr id="8" name="Picture 2" descr="C:\Users\bryan.keys\Pictures\Samsung 7 Table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990600"/>
            <a:ext cx="914400" cy="685800"/>
          </a:xfrm>
          <a:prstGeom prst="rect">
            <a:avLst/>
          </a:prstGeom>
          <a:noFill/>
        </p:spPr>
      </p:pic>
      <p:sp>
        <p:nvSpPr>
          <p:cNvPr id="12" name="Cloud 11"/>
          <p:cNvSpPr/>
          <p:nvPr/>
        </p:nvSpPr>
        <p:spPr>
          <a:xfrm>
            <a:off x="7315200" y="4267200"/>
            <a:ext cx="1752600" cy="914400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 - Forge.mil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2057400" y="1371600"/>
            <a:ext cx="4038600" cy="4800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bryan.keys\Pictures\blue lapto;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1768664"/>
            <a:ext cx="990600" cy="974537"/>
          </a:xfrm>
          <a:prstGeom prst="rect">
            <a:avLst/>
          </a:prstGeom>
          <a:noFill/>
        </p:spPr>
      </p:pic>
      <p:sp>
        <p:nvSpPr>
          <p:cNvPr id="133" name="TextBox 132"/>
          <p:cNvSpPr txBox="1"/>
          <p:nvPr/>
        </p:nvSpPr>
        <p:spPr>
          <a:xfrm>
            <a:off x="457201" y="2057401"/>
            <a:ext cx="1162819" cy="276999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1200" b="1" dirty="0" smtClean="0"/>
              <a:t>A</a:t>
            </a:r>
            <a:r>
              <a:rPr lang="en-US" sz="1200" dirty="0" smtClean="0"/>
              <a:t> – AIT Scanner</a:t>
            </a:r>
            <a:endParaRPr lang="en-US" sz="1200" dirty="0"/>
          </a:p>
        </p:txBody>
      </p:sp>
      <p:sp>
        <p:nvSpPr>
          <p:cNvPr id="126" name="TextBox 125"/>
          <p:cNvSpPr txBox="1"/>
          <p:nvPr/>
        </p:nvSpPr>
        <p:spPr>
          <a:xfrm>
            <a:off x="-228600" y="685800"/>
            <a:ext cx="9220200" cy="33855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ctr" anchorCtr="1">
            <a:spAutoFit/>
          </a:bodyPr>
          <a:lstStyle/>
          <a:p>
            <a:r>
              <a:rPr lang="en-US" sz="1600" dirty="0" smtClean="0"/>
              <a:t>(A-F key and discussion next page)</a:t>
            </a:r>
            <a:endParaRPr lang="en-US" sz="1600" dirty="0"/>
          </a:p>
        </p:txBody>
      </p:sp>
      <p:sp>
        <p:nvSpPr>
          <p:cNvPr id="85" name="TextBox 84"/>
          <p:cNvSpPr txBox="1"/>
          <p:nvPr/>
        </p:nvSpPr>
        <p:spPr>
          <a:xfrm>
            <a:off x="2057400" y="6172200"/>
            <a:ext cx="4038600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dirty="0" smtClean="0"/>
              <a:t>2 Physically Separate PC to Cell Interfaces</a:t>
            </a:r>
            <a:endParaRPr lang="en-US" dirty="0"/>
          </a:p>
        </p:txBody>
      </p:sp>
      <p:grpSp>
        <p:nvGrpSpPr>
          <p:cNvPr id="2" name="Group 127"/>
          <p:cNvGrpSpPr/>
          <p:nvPr/>
        </p:nvGrpSpPr>
        <p:grpSpPr>
          <a:xfrm>
            <a:off x="457200" y="2590801"/>
            <a:ext cx="8382000" cy="3766065"/>
            <a:chOff x="381000" y="2438400"/>
            <a:chExt cx="4800600" cy="3766066"/>
          </a:xfrm>
        </p:grpSpPr>
        <p:cxnSp>
          <p:nvCxnSpPr>
            <p:cNvPr id="33" name="Straight Arrow Connector 32"/>
            <p:cNvCxnSpPr/>
            <p:nvPr/>
          </p:nvCxnSpPr>
          <p:spPr>
            <a:xfrm>
              <a:off x="4876800" y="3581400"/>
              <a:ext cx="0" cy="2286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6" name="Picture 2" descr="C:\Users\bryan.keys\Pictures\Cell Tower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00" y="2819400"/>
              <a:ext cx="565150" cy="749438"/>
            </a:xfrm>
            <a:prstGeom prst="rect">
              <a:avLst/>
            </a:prstGeom>
            <a:noFill/>
          </p:spPr>
        </p:pic>
        <p:cxnSp>
          <p:nvCxnSpPr>
            <p:cNvPr id="78" name="Straight Arrow Connector 77"/>
            <p:cNvCxnSpPr/>
            <p:nvPr/>
          </p:nvCxnSpPr>
          <p:spPr>
            <a:xfrm>
              <a:off x="838200" y="3124200"/>
              <a:ext cx="45720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7" name="Picture 2" descr="C:\Users\bryan.keys\Pictures\Cell Tower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16450" y="2743200"/>
              <a:ext cx="565150" cy="749438"/>
            </a:xfrm>
            <a:prstGeom prst="rect">
              <a:avLst/>
            </a:prstGeom>
            <a:noFill/>
          </p:spPr>
        </p:pic>
        <p:cxnSp>
          <p:nvCxnSpPr>
            <p:cNvPr id="129" name="Straight Arrow Connector 128"/>
            <p:cNvCxnSpPr/>
            <p:nvPr/>
          </p:nvCxnSpPr>
          <p:spPr>
            <a:xfrm>
              <a:off x="762000" y="2438400"/>
              <a:ext cx="0" cy="3048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/>
            <p:cNvCxnSpPr/>
            <p:nvPr/>
          </p:nvCxnSpPr>
          <p:spPr>
            <a:xfrm>
              <a:off x="3581400" y="3124200"/>
              <a:ext cx="99060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>
              <a:stCxn id="85" idx="1"/>
              <a:endCxn id="1026" idx="2"/>
            </p:cNvCxnSpPr>
            <p:nvPr/>
          </p:nvCxnSpPr>
          <p:spPr>
            <a:xfrm flipH="1" flipV="1">
              <a:off x="663575" y="3568838"/>
              <a:ext cx="633903" cy="263562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Arrow Connector 146"/>
            <p:cNvCxnSpPr>
              <a:stCxn id="85" idx="3"/>
              <a:endCxn id="127" idx="1"/>
            </p:cNvCxnSpPr>
            <p:nvPr/>
          </p:nvCxnSpPr>
          <p:spPr>
            <a:xfrm flipV="1">
              <a:off x="3610495" y="3117919"/>
              <a:ext cx="1005955" cy="308654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9" name="TextBox 148"/>
          <p:cNvSpPr txBox="1"/>
          <p:nvPr/>
        </p:nvSpPr>
        <p:spPr>
          <a:xfrm>
            <a:off x="2286001" y="2923401"/>
            <a:ext cx="2077813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1200" b="1" dirty="0" smtClean="0"/>
              <a:t>B</a:t>
            </a:r>
            <a:r>
              <a:rPr lang="en-US" sz="1200" dirty="0" smtClean="0"/>
              <a:t> – Base Relay – Cirrus One</a:t>
            </a:r>
          </a:p>
          <a:p>
            <a:r>
              <a:rPr lang="en-US" sz="1200" dirty="0" smtClean="0"/>
              <a:t>      Encinitas java - jar C1RC.jar</a:t>
            </a:r>
            <a:endParaRPr lang="en-US" sz="1200" dirty="0"/>
          </a:p>
        </p:txBody>
      </p:sp>
      <p:sp>
        <p:nvSpPr>
          <p:cNvPr id="150" name="TextBox 149"/>
          <p:cNvSpPr txBox="1"/>
          <p:nvPr/>
        </p:nvSpPr>
        <p:spPr>
          <a:xfrm>
            <a:off x="2286000" y="3352801"/>
            <a:ext cx="1723613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1200" b="1" dirty="0" smtClean="0"/>
              <a:t>C</a:t>
            </a:r>
            <a:r>
              <a:rPr lang="en-US" sz="1200" dirty="0" smtClean="0"/>
              <a:t> – CAC sync </a:t>
            </a:r>
            <a:r>
              <a:rPr lang="en-US" sz="1200" dirty="0" err="1" smtClean="0"/>
              <a:t>.Net</a:t>
            </a:r>
            <a:r>
              <a:rPr lang="en-US" sz="1200" dirty="0" smtClean="0"/>
              <a:t> / Basic</a:t>
            </a:r>
          </a:p>
          <a:p>
            <a:r>
              <a:rPr lang="en-US" sz="1200" dirty="0" smtClean="0"/>
              <a:t>      Security Watchdog</a:t>
            </a:r>
            <a:endParaRPr lang="en-US" sz="1200" dirty="0"/>
          </a:p>
        </p:txBody>
      </p: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4038600" y="3505200"/>
            <a:ext cx="635722" cy="838200"/>
            <a:chOff x="2112" y="3168"/>
            <a:chExt cx="384" cy="624"/>
          </a:xfrm>
        </p:grpSpPr>
        <p:sp>
          <p:nvSpPr>
            <p:cNvPr id="159" name="Rectangle 28"/>
            <p:cNvSpPr>
              <a:spLocks noChangeArrowheads="1"/>
            </p:cNvSpPr>
            <p:nvPr/>
          </p:nvSpPr>
          <p:spPr bwMode="auto">
            <a:xfrm>
              <a:off x="2112" y="3168"/>
              <a:ext cx="384" cy="624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" name="Group 29"/>
            <p:cNvGrpSpPr>
              <a:grpSpLocks/>
            </p:cNvGrpSpPr>
            <p:nvPr/>
          </p:nvGrpSpPr>
          <p:grpSpPr bwMode="auto">
            <a:xfrm>
              <a:off x="2112" y="3187"/>
              <a:ext cx="383" cy="605"/>
              <a:chOff x="2594" y="2949"/>
              <a:chExt cx="383" cy="605"/>
            </a:xfrm>
          </p:grpSpPr>
          <p:pic>
            <p:nvPicPr>
              <p:cNvPr id="161" name="Picture 30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718" y="3239"/>
                <a:ext cx="13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2" name="Picture 31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711" y="3382"/>
                <a:ext cx="79" cy="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3" name="Picture 3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611" y="2974"/>
                <a:ext cx="197" cy="2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" name="Rectangle 33"/>
              <p:cNvSpPr>
                <a:spLocks noChangeArrowheads="1"/>
              </p:cNvSpPr>
              <p:nvPr/>
            </p:nvSpPr>
            <p:spPr bwMode="auto">
              <a:xfrm>
                <a:off x="2611" y="3228"/>
                <a:ext cx="240" cy="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" name="Rectangle 34"/>
              <p:cNvSpPr>
                <a:spLocks noChangeArrowheads="1"/>
              </p:cNvSpPr>
              <p:nvPr/>
            </p:nvSpPr>
            <p:spPr bwMode="auto">
              <a:xfrm>
                <a:off x="2611" y="3227"/>
                <a:ext cx="122" cy="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400" dirty="0">
                    <a:solidFill>
                      <a:srgbClr val="000000"/>
                    </a:solidFill>
                  </a:rPr>
                  <a:t>Parker IV,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66" name="Rectangle 35"/>
              <p:cNvSpPr>
                <a:spLocks noChangeArrowheads="1"/>
              </p:cNvSpPr>
              <p:nvPr/>
            </p:nvSpPr>
            <p:spPr bwMode="auto">
              <a:xfrm>
                <a:off x="2611" y="3259"/>
                <a:ext cx="173" cy="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400" dirty="0">
                    <a:solidFill>
                      <a:srgbClr val="000000"/>
                    </a:solidFill>
                  </a:rPr>
                  <a:t>Christopher J.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67" name="Rectangle 36"/>
              <p:cNvSpPr>
                <a:spLocks noChangeArrowheads="1"/>
              </p:cNvSpPr>
              <p:nvPr/>
            </p:nvSpPr>
            <p:spPr bwMode="auto">
              <a:xfrm>
                <a:off x="2809" y="3164"/>
                <a:ext cx="150" cy="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" name="Rectangle 37"/>
              <p:cNvSpPr>
                <a:spLocks noChangeArrowheads="1"/>
              </p:cNvSpPr>
              <p:nvPr/>
            </p:nvSpPr>
            <p:spPr bwMode="auto">
              <a:xfrm>
                <a:off x="2824" y="3165"/>
                <a:ext cx="84" cy="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0000"/>
                    </a:solidFill>
                  </a:rPr>
                  <a:t>Air Force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69" name="Rectangle 38"/>
              <p:cNvSpPr>
                <a:spLocks noChangeArrowheads="1"/>
              </p:cNvSpPr>
              <p:nvPr/>
            </p:nvSpPr>
            <p:spPr bwMode="auto">
              <a:xfrm>
                <a:off x="2809" y="2973"/>
                <a:ext cx="151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" name="Rectangle 39"/>
              <p:cNvSpPr>
                <a:spLocks noChangeArrowheads="1"/>
              </p:cNvSpPr>
              <p:nvPr/>
            </p:nvSpPr>
            <p:spPr bwMode="auto">
              <a:xfrm>
                <a:off x="2811" y="2973"/>
                <a:ext cx="128" cy="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dirty="0">
                    <a:solidFill>
                      <a:srgbClr val="000000"/>
                    </a:solidFill>
                  </a:rPr>
                  <a:t>Armed Forces of the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71" name="Rectangle 40"/>
              <p:cNvSpPr>
                <a:spLocks noChangeArrowheads="1"/>
              </p:cNvSpPr>
              <p:nvPr/>
            </p:nvSpPr>
            <p:spPr bwMode="auto">
              <a:xfrm>
                <a:off x="2834" y="2991"/>
                <a:ext cx="87" cy="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dirty="0">
                    <a:solidFill>
                      <a:srgbClr val="000000"/>
                    </a:solidFill>
                  </a:rPr>
                  <a:t> United States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72" name="Rectangle 41"/>
              <p:cNvSpPr>
                <a:spLocks noChangeArrowheads="1"/>
              </p:cNvSpPr>
              <p:nvPr/>
            </p:nvSpPr>
            <p:spPr bwMode="auto">
              <a:xfrm>
                <a:off x="2611" y="3498"/>
                <a:ext cx="348" cy="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" name="Rectangle 42"/>
              <p:cNvSpPr>
                <a:spLocks noChangeArrowheads="1"/>
              </p:cNvSpPr>
              <p:nvPr/>
            </p:nvSpPr>
            <p:spPr bwMode="auto">
              <a:xfrm>
                <a:off x="2619" y="3499"/>
                <a:ext cx="249" cy="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dirty="0">
                    <a:solidFill>
                      <a:srgbClr val="000000"/>
                    </a:solidFill>
                  </a:rPr>
                  <a:t>Geneva Conventions Identification Card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74" name="Rectangle 43"/>
              <p:cNvSpPr>
                <a:spLocks noChangeArrowheads="1"/>
              </p:cNvSpPr>
              <p:nvPr/>
            </p:nvSpPr>
            <p:spPr bwMode="auto">
              <a:xfrm>
                <a:off x="2809" y="3196"/>
                <a:ext cx="152" cy="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" name="Rectangle 44"/>
              <p:cNvSpPr>
                <a:spLocks noChangeArrowheads="1"/>
              </p:cNvSpPr>
              <p:nvPr/>
            </p:nvSpPr>
            <p:spPr bwMode="auto">
              <a:xfrm>
                <a:off x="2809" y="3197"/>
                <a:ext cx="109" cy="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9900"/>
                    </a:solidFill>
                  </a:rPr>
                  <a:t>Active Duty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pic>
            <p:nvPicPr>
              <p:cNvPr id="176" name="Picture 45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610" y="3306"/>
                <a:ext cx="8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7" name="Picture 46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810" y="3014"/>
                <a:ext cx="150" cy="1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78" name="Rectangle 47"/>
              <p:cNvSpPr>
                <a:spLocks noChangeArrowheads="1"/>
              </p:cNvSpPr>
              <p:nvPr/>
            </p:nvSpPr>
            <p:spPr bwMode="auto">
              <a:xfrm>
                <a:off x="2594" y="2949"/>
                <a:ext cx="383" cy="605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" name="Rectangle 48"/>
              <p:cNvSpPr>
                <a:spLocks noChangeArrowheads="1"/>
              </p:cNvSpPr>
              <p:nvPr/>
            </p:nvSpPr>
            <p:spPr bwMode="auto">
              <a:xfrm>
                <a:off x="2823" y="3304"/>
                <a:ext cx="136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" name="Rectangle 49"/>
              <p:cNvSpPr>
                <a:spLocks noChangeArrowheads="1"/>
              </p:cNvSpPr>
              <p:nvPr/>
            </p:nvSpPr>
            <p:spPr bwMode="auto">
              <a:xfrm>
                <a:off x="2823" y="3304"/>
                <a:ext cx="65" cy="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dirty="0">
                    <a:solidFill>
                      <a:srgbClr val="000000"/>
                    </a:solidFill>
                  </a:rPr>
                  <a:t>Pay Grade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81" name="Rectangle 50"/>
              <p:cNvSpPr>
                <a:spLocks noChangeArrowheads="1"/>
              </p:cNvSpPr>
              <p:nvPr/>
            </p:nvSpPr>
            <p:spPr bwMode="auto">
              <a:xfrm>
                <a:off x="2823" y="3323"/>
                <a:ext cx="27" cy="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0000"/>
                    </a:solidFill>
                  </a:rPr>
                  <a:t>O5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82" name="Rectangle 51"/>
              <p:cNvSpPr>
                <a:spLocks noChangeArrowheads="1"/>
              </p:cNvSpPr>
              <p:nvPr/>
            </p:nvSpPr>
            <p:spPr bwMode="auto">
              <a:xfrm>
                <a:off x="2710" y="3304"/>
                <a:ext cx="112" cy="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" name="Rectangle 52"/>
              <p:cNvSpPr>
                <a:spLocks noChangeArrowheads="1"/>
              </p:cNvSpPr>
              <p:nvPr/>
            </p:nvSpPr>
            <p:spPr bwMode="auto">
              <a:xfrm>
                <a:off x="2710" y="3304"/>
                <a:ext cx="31" cy="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dirty="0">
                    <a:solidFill>
                      <a:srgbClr val="000000"/>
                    </a:solidFill>
                  </a:rPr>
                  <a:t>Rank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84" name="Rectangle 53"/>
              <p:cNvSpPr>
                <a:spLocks noChangeArrowheads="1"/>
              </p:cNvSpPr>
              <p:nvPr/>
            </p:nvSpPr>
            <p:spPr bwMode="auto">
              <a:xfrm>
                <a:off x="2710" y="3323"/>
                <a:ext cx="59" cy="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0000"/>
                    </a:solidFill>
                  </a:rPr>
                  <a:t>LTCOL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85" name="Rectangle 54"/>
              <p:cNvSpPr>
                <a:spLocks noChangeArrowheads="1"/>
              </p:cNvSpPr>
              <p:nvPr/>
            </p:nvSpPr>
            <p:spPr bwMode="auto">
              <a:xfrm>
                <a:off x="2823" y="3380"/>
                <a:ext cx="138" cy="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" name="Rectangle 55"/>
              <p:cNvSpPr>
                <a:spLocks noChangeArrowheads="1"/>
              </p:cNvSpPr>
              <p:nvPr/>
            </p:nvSpPr>
            <p:spPr bwMode="auto">
              <a:xfrm>
                <a:off x="2823" y="3381"/>
                <a:ext cx="65" cy="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dirty="0">
                    <a:solidFill>
                      <a:srgbClr val="000000"/>
                    </a:solidFill>
                  </a:rPr>
                  <a:t>Issue Date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87" name="Rectangle 56"/>
              <p:cNvSpPr>
                <a:spLocks noChangeArrowheads="1"/>
              </p:cNvSpPr>
              <p:nvPr/>
            </p:nvSpPr>
            <p:spPr bwMode="auto">
              <a:xfrm>
                <a:off x="2823" y="3399"/>
                <a:ext cx="107" cy="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0000"/>
                    </a:solidFill>
                  </a:rPr>
                  <a:t>2000APR17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88" name="Rectangle 57"/>
              <p:cNvSpPr>
                <a:spLocks noChangeArrowheads="1"/>
              </p:cNvSpPr>
              <p:nvPr/>
            </p:nvSpPr>
            <p:spPr bwMode="auto">
              <a:xfrm>
                <a:off x="2823" y="3428"/>
                <a:ext cx="141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" name="Rectangle 58"/>
              <p:cNvSpPr>
                <a:spLocks noChangeArrowheads="1"/>
              </p:cNvSpPr>
              <p:nvPr/>
            </p:nvSpPr>
            <p:spPr bwMode="auto">
              <a:xfrm>
                <a:off x="2823" y="3429"/>
                <a:ext cx="98" cy="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dirty="0">
                    <a:solidFill>
                      <a:srgbClr val="000000"/>
                    </a:solidFill>
                  </a:rPr>
                  <a:t>Expiration Date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90" name="Rectangle 59"/>
              <p:cNvSpPr>
                <a:spLocks noChangeArrowheads="1"/>
              </p:cNvSpPr>
              <p:nvPr/>
            </p:nvSpPr>
            <p:spPr bwMode="auto">
              <a:xfrm>
                <a:off x="2823" y="3448"/>
                <a:ext cx="107" cy="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0000"/>
                    </a:solidFill>
                  </a:rPr>
                  <a:t>2004APR17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</p:grpSp>
      <p:pic>
        <p:nvPicPr>
          <p:cNvPr id="154" name="Picture 1" descr="C:\Users\hooverms\AppData\Local\Microsoft\Windows\Temporary Internet Files\Content.Outlook\9BWUVQSM\pRFID Tag Squiggle.jpg"/>
          <p:cNvPicPr>
            <a:picLocks noChangeAspect="1" noChangeArrowheads="1"/>
          </p:cNvPicPr>
          <p:nvPr/>
        </p:nvPicPr>
        <p:blipFill>
          <a:blip r:embed="rId10" cstate="print"/>
          <a:srcRect t="25833" b="34167"/>
          <a:stretch>
            <a:fillRect/>
          </a:stretch>
        </p:blipFill>
        <p:spPr bwMode="auto">
          <a:xfrm>
            <a:off x="1447801" y="990600"/>
            <a:ext cx="1725529" cy="361950"/>
          </a:xfrm>
          <a:prstGeom prst="rect">
            <a:avLst/>
          </a:prstGeom>
          <a:noFill/>
        </p:spPr>
      </p:pic>
      <p:sp>
        <p:nvSpPr>
          <p:cNvPr id="194" name="TextBox 193"/>
          <p:cNvSpPr txBox="1"/>
          <p:nvPr/>
        </p:nvSpPr>
        <p:spPr>
          <a:xfrm>
            <a:off x="3490196" y="1828801"/>
            <a:ext cx="2224805" cy="27699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200" b="1" dirty="0" smtClean="0"/>
              <a:t>Dell Laptop – Windows 7 AGM</a:t>
            </a:r>
            <a:endParaRPr lang="en-US" sz="1200" dirty="0"/>
          </a:p>
        </p:txBody>
      </p:sp>
      <p:pic>
        <p:nvPicPr>
          <p:cNvPr id="195" name="Picture 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29201" y="3581400"/>
            <a:ext cx="460623" cy="392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C:\Users\douglas.thompson2\Desktop\barcode-code_128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779584" y="4038600"/>
            <a:ext cx="1011616" cy="304800"/>
          </a:xfrm>
          <a:prstGeom prst="rect">
            <a:avLst/>
          </a:prstGeom>
          <a:noFill/>
        </p:spPr>
      </p:pic>
      <p:sp>
        <p:nvSpPr>
          <p:cNvPr id="196" name="TextBox 195"/>
          <p:cNvSpPr txBox="1"/>
          <p:nvPr/>
        </p:nvSpPr>
        <p:spPr>
          <a:xfrm>
            <a:off x="2286001" y="5410202"/>
            <a:ext cx="1981200" cy="4616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200" b="1" dirty="0" smtClean="0"/>
              <a:t>E</a:t>
            </a:r>
            <a:r>
              <a:rPr lang="en-US" sz="1200" dirty="0" smtClean="0"/>
              <a:t> – Enclave Manager –</a:t>
            </a:r>
          </a:p>
          <a:p>
            <a:r>
              <a:rPr lang="en-US" sz="1200" dirty="0" smtClean="0"/>
              <a:t>     Subversion / PowerShell</a:t>
            </a:r>
            <a:endParaRPr lang="en-US" sz="1200" dirty="0"/>
          </a:p>
        </p:txBody>
      </p:sp>
      <p:sp>
        <p:nvSpPr>
          <p:cNvPr id="59" name="TextBox 58"/>
          <p:cNvSpPr txBox="1"/>
          <p:nvPr/>
        </p:nvSpPr>
        <p:spPr>
          <a:xfrm>
            <a:off x="2362200" y="4415136"/>
            <a:ext cx="2514600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200" b="1" dirty="0" smtClean="0"/>
              <a:t>D</a:t>
            </a:r>
            <a:r>
              <a:rPr lang="en-US" sz="1200" dirty="0" smtClean="0"/>
              <a:t> – Database – Forms Experience        Builder / Service Transport</a:t>
            </a:r>
          </a:p>
          <a:p>
            <a:r>
              <a:rPr lang="en-US" sz="1200" dirty="0" smtClean="0"/>
              <a:t>  - Access / SQL Server interface, Scan Button Integration</a:t>
            </a:r>
            <a:endParaRPr lang="en-US" sz="1200" dirty="0"/>
          </a:p>
        </p:txBody>
      </p:sp>
      <p:sp>
        <p:nvSpPr>
          <p:cNvPr id="62" name="Can 61"/>
          <p:cNvSpPr/>
          <p:nvPr/>
        </p:nvSpPr>
        <p:spPr>
          <a:xfrm>
            <a:off x="4953000" y="4572000"/>
            <a:ext cx="762000" cy="45415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 smtClean="0"/>
              <a:t>SQL</a:t>
            </a:r>
            <a:endParaRPr lang="en-US" dirty="0"/>
          </a:p>
        </p:txBody>
      </p:sp>
      <p:pic>
        <p:nvPicPr>
          <p:cNvPr id="63" name="Picture 62" descr="Server HD:Users:jbelstne:Dropbox:Projects:android:com.encinitaslabs.wirfid.hpreader:res:drawable-hdpi:cirrus_one.png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95801" y="2521902"/>
            <a:ext cx="901065" cy="830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douglas.thompson2\Desktop\powergui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343401" y="5181601"/>
            <a:ext cx="1485639" cy="885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2"/>
          <p:cNvPicPr>
            <a:picLocks noChangeAspect="1" noChangeArrowheads="1"/>
          </p:cNvPicPr>
          <p:nvPr/>
        </p:nvPicPr>
        <p:blipFill>
          <a:blip r:embed="rId2" cstate="print"/>
          <a:srcRect l="14702" t="27025" r="51654" b="29853"/>
          <a:stretch>
            <a:fillRect/>
          </a:stretch>
        </p:blipFill>
        <p:spPr bwMode="auto">
          <a:xfrm>
            <a:off x="7543800" y="3048000"/>
            <a:ext cx="129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Find_Mailroom_Ads_Singapore.Gumtree.S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514" y="228600"/>
            <a:ext cx="1630686" cy="1143000"/>
          </a:xfrm>
          <a:prstGeom prst="rect">
            <a:avLst/>
          </a:prstGeom>
        </p:spPr>
      </p:pic>
      <p:sp>
        <p:nvSpPr>
          <p:cNvPr id="5" name="Flowchart: Magnetic Disk 4"/>
          <p:cNvSpPr/>
          <p:nvPr/>
        </p:nvSpPr>
        <p:spPr>
          <a:xfrm>
            <a:off x="4038600" y="1839432"/>
            <a:ext cx="1173486" cy="486616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FFFF00"/>
                </a:solidFill>
              </a:rPr>
              <a:t>Enterprise </a:t>
            </a:r>
            <a:br>
              <a:rPr lang="en-US" sz="1200" b="1" dirty="0" smtClean="0">
                <a:solidFill>
                  <a:srgbClr val="FFFF00"/>
                </a:solidFill>
              </a:rPr>
            </a:br>
            <a:r>
              <a:rPr lang="en-US" sz="1200" b="1" dirty="0" smtClean="0">
                <a:solidFill>
                  <a:srgbClr val="FFFF00"/>
                </a:solidFill>
              </a:rPr>
              <a:t>Data Bus</a:t>
            </a:r>
          </a:p>
          <a:p>
            <a:pPr algn="ctr"/>
            <a:endParaRPr lang="en-US" sz="1000" dirty="0" smtClean="0">
              <a:solidFill>
                <a:srgbClr val="FFFF00"/>
              </a:solidFill>
            </a:endParaRPr>
          </a:p>
          <a:p>
            <a:pPr algn="ctr"/>
            <a:endParaRPr lang="en-US" sz="1000" dirty="0" smtClean="0">
              <a:solidFill>
                <a:srgbClr val="FFFF00"/>
              </a:solidFill>
            </a:endParaRPr>
          </a:p>
          <a:p>
            <a:pPr algn="ctr"/>
            <a:endParaRPr lang="en-US" sz="1000" dirty="0" smtClean="0">
              <a:solidFill>
                <a:srgbClr val="FFFF00"/>
              </a:solidFill>
            </a:endParaRPr>
          </a:p>
          <a:p>
            <a:pPr algn="ctr"/>
            <a:endParaRPr lang="en-US" sz="1000" dirty="0" smtClean="0">
              <a:solidFill>
                <a:srgbClr val="FFFF00"/>
              </a:solidFill>
            </a:endParaRPr>
          </a:p>
          <a:p>
            <a:pPr algn="ctr"/>
            <a:endParaRPr lang="en-US" sz="1000" dirty="0" smtClean="0">
              <a:solidFill>
                <a:srgbClr val="FFFF00"/>
              </a:solidFill>
            </a:endParaRPr>
          </a:p>
          <a:p>
            <a:pPr algn="ctr"/>
            <a:endParaRPr lang="en-US" sz="1000" dirty="0" smtClean="0">
              <a:solidFill>
                <a:srgbClr val="FFFF00"/>
              </a:solidFill>
            </a:endParaRPr>
          </a:p>
          <a:p>
            <a:pPr algn="ctr"/>
            <a:r>
              <a:rPr lang="en-US" sz="1190" dirty="0" smtClean="0">
                <a:solidFill>
                  <a:schemeClr val="bg1"/>
                </a:solidFill>
              </a:rPr>
              <a:t>Work flow State Machine Design:</a:t>
            </a:r>
          </a:p>
          <a:p>
            <a:pPr algn="ctr"/>
            <a:endParaRPr lang="en-US" sz="1000" dirty="0" smtClean="0">
              <a:solidFill>
                <a:srgbClr val="FFFF00"/>
              </a:solidFill>
            </a:endParaRPr>
          </a:p>
          <a:p>
            <a:pPr algn="ctr"/>
            <a:endParaRPr lang="en-US" sz="1000" dirty="0" smtClean="0">
              <a:solidFill>
                <a:srgbClr val="FFFF00"/>
              </a:solidFill>
            </a:endParaRPr>
          </a:p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Apache Helicopter</a:t>
            </a:r>
            <a:br>
              <a:rPr lang="en-US" sz="1200" dirty="0" smtClean="0">
                <a:solidFill>
                  <a:schemeClr val="bg1"/>
                </a:solidFill>
              </a:rPr>
            </a:br>
            <a:endParaRPr lang="en-US" sz="1200" dirty="0" smtClean="0">
              <a:solidFill>
                <a:schemeClr val="bg1"/>
              </a:solidFill>
            </a:endParaRPr>
          </a:p>
          <a:p>
            <a:pPr algn="ctr"/>
            <a:r>
              <a:rPr lang="en-US" sz="1200" b="1" spc="50" dirty="0" smtClean="0">
                <a:solidFill>
                  <a:schemeClr val="bg1"/>
                </a:solidFill>
              </a:rPr>
              <a:t>Fault Detection Location System (FDLS)</a:t>
            </a:r>
          </a:p>
          <a:p>
            <a:pPr algn="ctr"/>
            <a:endParaRPr lang="en-US" dirty="0"/>
          </a:p>
        </p:txBody>
      </p:sp>
      <p:sp>
        <p:nvSpPr>
          <p:cNvPr id="6" name="Flowchart: Magnetic Disk 5"/>
          <p:cNvSpPr/>
          <p:nvPr/>
        </p:nvSpPr>
        <p:spPr>
          <a:xfrm>
            <a:off x="1855122" y="1610833"/>
            <a:ext cx="1600200" cy="3810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B1 –  Base Relay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905000" y="3287233"/>
            <a:ext cx="924686" cy="1066800"/>
            <a:chOff x="2112" y="3168"/>
            <a:chExt cx="384" cy="624"/>
          </a:xfrm>
        </p:grpSpPr>
        <p:sp>
          <p:nvSpPr>
            <p:cNvPr id="8" name="Rectangle 28"/>
            <p:cNvSpPr>
              <a:spLocks noChangeArrowheads="1"/>
            </p:cNvSpPr>
            <p:nvPr/>
          </p:nvSpPr>
          <p:spPr bwMode="auto">
            <a:xfrm>
              <a:off x="2112" y="3168"/>
              <a:ext cx="384" cy="624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29"/>
            <p:cNvGrpSpPr>
              <a:grpSpLocks/>
            </p:cNvGrpSpPr>
            <p:nvPr/>
          </p:nvGrpSpPr>
          <p:grpSpPr bwMode="auto">
            <a:xfrm>
              <a:off x="2112" y="3187"/>
              <a:ext cx="383" cy="605"/>
              <a:chOff x="2594" y="2949"/>
              <a:chExt cx="383" cy="605"/>
            </a:xfrm>
          </p:grpSpPr>
          <p:pic>
            <p:nvPicPr>
              <p:cNvPr id="10" name="Picture 3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718" y="3239"/>
                <a:ext cx="13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31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711" y="3382"/>
                <a:ext cx="79" cy="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3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611" y="2974"/>
                <a:ext cx="197" cy="2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" name="Rectangle 33"/>
              <p:cNvSpPr>
                <a:spLocks noChangeArrowheads="1"/>
              </p:cNvSpPr>
              <p:nvPr/>
            </p:nvSpPr>
            <p:spPr bwMode="auto">
              <a:xfrm>
                <a:off x="2611" y="3228"/>
                <a:ext cx="240" cy="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Rectangle 34"/>
              <p:cNvSpPr>
                <a:spLocks noChangeArrowheads="1"/>
              </p:cNvSpPr>
              <p:nvPr/>
            </p:nvSpPr>
            <p:spPr bwMode="auto">
              <a:xfrm>
                <a:off x="2611" y="3227"/>
                <a:ext cx="147" cy="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400" dirty="0">
                    <a:solidFill>
                      <a:srgbClr val="000000"/>
                    </a:solidFill>
                  </a:rPr>
                  <a:t>Parker IV,</a:t>
                </a:r>
                <a:endParaRPr lang="en-US" sz="3200" b="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5" name="Rectangle 35"/>
              <p:cNvSpPr>
                <a:spLocks noChangeArrowheads="1"/>
              </p:cNvSpPr>
              <p:nvPr/>
            </p:nvSpPr>
            <p:spPr bwMode="auto">
              <a:xfrm>
                <a:off x="2611" y="3259"/>
                <a:ext cx="219" cy="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400" dirty="0">
                    <a:solidFill>
                      <a:srgbClr val="000000"/>
                    </a:solidFill>
                  </a:rPr>
                  <a:t>Christopher J.</a:t>
                </a:r>
                <a:endParaRPr lang="en-US" sz="3200" b="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6" name="Rectangle 36"/>
              <p:cNvSpPr>
                <a:spLocks noChangeArrowheads="1"/>
              </p:cNvSpPr>
              <p:nvPr/>
            </p:nvSpPr>
            <p:spPr bwMode="auto">
              <a:xfrm>
                <a:off x="2809" y="3164"/>
                <a:ext cx="150" cy="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Rectangle 37"/>
              <p:cNvSpPr>
                <a:spLocks noChangeArrowheads="1"/>
              </p:cNvSpPr>
              <p:nvPr/>
            </p:nvSpPr>
            <p:spPr bwMode="auto">
              <a:xfrm>
                <a:off x="2824" y="3165"/>
                <a:ext cx="105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>
                    <a:solidFill>
                      <a:srgbClr val="000000"/>
                    </a:solidFill>
                  </a:rPr>
                  <a:t>Air Force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8" name="Rectangle 38"/>
              <p:cNvSpPr>
                <a:spLocks noChangeArrowheads="1"/>
              </p:cNvSpPr>
              <p:nvPr/>
            </p:nvSpPr>
            <p:spPr bwMode="auto">
              <a:xfrm>
                <a:off x="2809" y="2973"/>
                <a:ext cx="151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Rectangle 39"/>
              <p:cNvSpPr>
                <a:spLocks noChangeArrowheads="1"/>
              </p:cNvSpPr>
              <p:nvPr/>
            </p:nvSpPr>
            <p:spPr bwMode="auto">
              <a:xfrm>
                <a:off x="2811" y="2973"/>
                <a:ext cx="155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>
                    <a:solidFill>
                      <a:srgbClr val="000000"/>
                    </a:solidFill>
                  </a:rPr>
                  <a:t>Armed Forces of the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20" name="Rectangle 40"/>
              <p:cNvSpPr>
                <a:spLocks noChangeArrowheads="1"/>
              </p:cNvSpPr>
              <p:nvPr/>
            </p:nvSpPr>
            <p:spPr bwMode="auto">
              <a:xfrm>
                <a:off x="2834" y="2991"/>
                <a:ext cx="106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>
                    <a:solidFill>
                      <a:srgbClr val="000000"/>
                    </a:solidFill>
                  </a:rPr>
                  <a:t> United States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21" name="Rectangle 41"/>
              <p:cNvSpPr>
                <a:spLocks noChangeArrowheads="1"/>
              </p:cNvSpPr>
              <p:nvPr/>
            </p:nvSpPr>
            <p:spPr bwMode="auto">
              <a:xfrm>
                <a:off x="2611" y="3498"/>
                <a:ext cx="348" cy="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Rectangle 42"/>
              <p:cNvSpPr>
                <a:spLocks noChangeArrowheads="1"/>
              </p:cNvSpPr>
              <p:nvPr/>
            </p:nvSpPr>
            <p:spPr bwMode="auto">
              <a:xfrm>
                <a:off x="2619" y="3499"/>
                <a:ext cx="303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>
                    <a:solidFill>
                      <a:srgbClr val="000000"/>
                    </a:solidFill>
                  </a:rPr>
                  <a:t>Geneva Conventions Identification Card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23" name="Rectangle 43"/>
              <p:cNvSpPr>
                <a:spLocks noChangeArrowheads="1"/>
              </p:cNvSpPr>
              <p:nvPr/>
            </p:nvSpPr>
            <p:spPr bwMode="auto">
              <a:xfrm>
                <a:off x="2809" y="3196"/>
                <a:ext cx="152" cy="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Rectangle 44"/>
              <p:cNvSpPr>
                <a:spLocks noChangeArrowheads="1"/>
              </p:cNvSpPr>
              <p:nvPr/>
            </p:nvSpPr>
            <p:spPr bwMode="auto">
              <a:xfrm>
                <a:off x="2809" y="3197"/>
                <a:ext cx="131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9900"/>
                    </a:solidFill>
                  </a:rPr>
                  <a:t>Active Duty</a:t>
                </a:r>
                <a:endParaRPr lang="en-US" sz="3200" b="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pic>
            <p:nvPicPr>
              <p:cNvPr id="25" name="Picture 45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610" y="3306"/>
                <a:ext cx="8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46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810" y="3014"/>
                <a:ext cx="150" cy="1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" name="Rectangle 47"/>
              <p:cNvSpPr>
                <a:spLocks noChangeArrowheads="1"/>
              </p:cNvSpPr>
              <p:nvPr/>
            </p:nvSpPr>
            <p:spPr bwMode="auto">
              <a:xfrm>
                <a:off x="2594" y="2949"/>
                <a:ext cx="383" cy="605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Rectangle 48"/>
              <p:cNvSpPr>
                <a:spLocks noChangeArrowheads="1"/>
              </p:cNvSpPr>
              <p:nvPr/>
            </p:nvSpPr>
            <p:spPr bwMode="auto">
              <a:xfrm>
                <a:off x="2823" y="3304"/>
                <a:ext cx="136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Rectangle 49"/>
              <p:cNvSpPr>
                <a:spLocks noChangeArrowheads="1"/>
              </p:cNvSpPr>
              <p:nvPr/>
            </p:nvSpPr>
            <p:spPr bwMode="auto">
              <a:xfrm>
                <a:off x="2823" y="3304"/>
                <a:ext cx="76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b="0">
                    <a:solidFill>
                      <a:srgbClr val="000000"/>
                    </a:solidFill>
                  </a:rPr>
                  <a:t>Pay Grade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30" name="Rectangle 50"/>
              <p:cNvSpPr>
                <a:spLocks noChangeArrowheads="1"/>
              </p:cNvSpPr>
              <p:nvPr/>
            </p:nvSpPr>
            <p:spPr bwMode="auto">
              <a:xfrm>
                <a:off x="2823" y="3323"/>
                <a:ext cx="32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>
                    <a:solidFill>
                      <a:srgbClr val="000000"/>
                    </a:solidFill>
                  </a:rPr>
                  <a:t>O5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31" name="Rectangle 51"/>
              <p:cNvSpPr>
                <a:spLocks noChangeArrowheads="1"/>
              </p:cNvSpPr>
              <p:nvPr/>
            </p:nvSpPr>
            <p:spPr bwMode="auto">
              <a:xfrm>
                <a:off x="2710" y="3304"/>
                <a:ext cx="112" cy="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Rectangle 52"/>
              <p:cNvSpPr>
                <a:spLocks noChangeArrowheads="1"/>
              </p:cNvSpPr>
              <p:nvPr/>
            </p:nvSpPr>
            <p:spPr bwMode="auto">
              <a:xfrm>
                <a:off x="2710" y="3304"/>
                <a:ext cx="38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b="0">
                    <a:solidFill>
                      <a:srgbClr val="000000"/>
                    </a:solidFill>
                  </a:rPr>
                  <a:t>Rank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33" name="Rectangle 53"/>
              <p:cNvSpPr>
                <a:spLocks noChangeArrowheads="1"/>
              </p:cNvSpPr>
              <p:nvPr/>
            </p:nvSpPr>
            <p:spPr bwMode="auto">
              <a:xfrm>
                <a:off x="2710" y="3323"/>
                <a:ext cx="81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>
                    <a:solidFill>
                      <a:srgbClr val="000000"/>
                    </a:solidFill>
                  </a:rPr>
                  <a:t>LTCOL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34" name="Rectangle 54"/>
              <p:cNvSpPr>
                <a:spLocks noChangeArrowheads="1"/>
              </p:cNvSpPr>
              <p:nvPr/>
            </p:nvSpPr>
            <p:spPr bwMode="auto">
              <a:xfrm>
                <a:off x="2823" y="3380"/>
                <a:ext cx="138" cy="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Rectangle 55"/>
              <p:cNvSpPr>
                <a:spLocks noChangeArrowheads="1"/>
              </p:cNvSpPr>
              <p:nvPr/>
            </p:nvSpPr>
            <p:spPr bwMode="auto">
              <a:xfrm>
                <a:off x="2823" y="3381"/>
                <a:ext cx="76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b="0">
                    <a:solidFill>
                      <a:srgbClr val="000000"/>
                    </a:solidFill>
                  </a:rPr>
                  <a:t>Issue Date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36" name="Rectangle 56"/>
              <p:cNvSpPr>
                <a:spLocks noChangeArrowheads="1"/>
              </p:cNvSpPr>
              <p:nvPr/>
            </p:nvSpPr>
            <p:spPr bwMode="auto">
              <a:xfrm>
                <a:off x="2823" y="3399"/>
                <a:ext cx="128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0000"/>
                    </a:solidFill>
                  </a:rPr>
                  <a:t>2000APR17</a:t>
                </a:r>
                <a:endParaRPr lang="en-US" sz="3200" b="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37" name="Rectangle 57"/>
              <p:cNvSpPr>
                <a:spLocks noChangeArrowheads="1"/>
              </p:cNvSpPr>
              <p:nvPr/>
            </p:nvSpPr>
            <p:spPr bwMode="auto">
              <a:xfrm>
                <a:off x="2823" y="3428"/>
                <a:ext cx="141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Rectangle 58"/>
              <p:cNvSpPr>
                <a:spLocks noChangeArrowheads="1"/>
              </p:cNvSpPr>
              <p:nvPr/>
            </p:nvSpPr>
            <p:spPr bwMode="auto">
              <a:xfrm>
                <a:off x="2823" y="3429"/>
                <a:ext cx="110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b="0">
                    <a:solidFill>
                      <a:srgbClr val="000000"/>
                    </a:solidFill>
                  </a:rPr>
                  <a:t>Expiration Date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39" name="Rectangle 59"/>
              <p:cNvSpPr>
                <a:spLocks noChangeArrowheads="1"/>
              </p:cNvSpPr>
              <p:nvPr/>
            </p:nvSpPr>
            <p:spPr bwMode="auto">
              <a:xfrm>
                <a:off x="2823" y="3448"/>
                <a:ext cx="128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>
                    <a:solidFill>
                      <a:srgbClr val="000000"/>
                    </a:solidFill>
                  </a:rPr>
                  <a:t>2004APR17</a:t>
                </a:r>
                <a:endParaRPr lang="en-US" sz="3200" b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</p:grpSp>
      <p:sp>
        <p:nvSpPr>
          <p:cNvPr id="40" name="Can 39"/>
          <p:cNvSpPr/>
          <p:nvPr/>
        </p:nvSpPr>
        <p:spPr>
          <a:xfrm>
            <a:off x="7848600" y="762000"/>
            <a:ext cx="758952" cy="49377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SQL</a:t>
            </a:r>
            <a:endParaRPr lang="en-US" dirty="0"/>
          </a:p>
        </p:txBody>
      </p:sp>
      <p:sp>
        <p:nvSpPr>
          <p:cNvPr id="79" name="Flowchart: Magnetic Disk 78"/>
          <p:cNvSpPr/>
          <p:nvPr/>
        </p:nvSpPr>
        <p:spPr>
          <a:xfrm>
            <a:off x="1855122" y="4582633"/>
            <a:ext cx="1600200" cy="3810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C1 – CAC Verify </a:t>
            </a:r>
          </a:p>
        </p:txBody>
      </p:sp>
      <p:sp>
        <p:nvSpPr>
          <p:cNvPr id="80" name="Flowchart: Magnetic Disk 79"/>
          <p:cNvSpPr/>
          <p:nvPr/>
        </p:nvSpPr>
        <p:spPr>
          <a:xfrm>
            <a:off x="5680365" y="1610833"/>
            <a:ext cx="1600200" cy="3810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D1 – </a:t>
            </a:r>
            <a:r>
              <a:rPr lang="en-US" sz="1400" spc="-70" dirty="0" smtClean="0"/>
              <a:t>Database Forms</a:t>
            </a:r>
          </a:p>
        </p:txBody>
      </p:sp>
      <p:sp>
        <p:nvSpPr>
          <p:cNvPr id="81" name="Flowchart: Magnetic Disk 80"/>
          <p:cNvSpPr/>
          <p:nvPr/>
        </p:nvSpPr>
        <p:spPr>
          <a:xfrm>
            <a:off x="5680365" y="4582633"/>
            <a:ext cx="1600200" cy="3810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E1 – </a:t>
            </a:r>
            <a:r>
              <a:rPr lang="en-US" sz="1400" spc="-90" dirty="0" smtClean="0"/>
              <a:t>Enclave Manager</a:t>
            </a:r>
          </a:p>
        </p:txBody>
      </p:sp>
      <p:sp>
        <p:nvSpPr>
          <p:cNvPr id="82" name="Flowchart: Magnetic Disk 81"/>
          <p:cNvSpPr/>
          <p:nvPr/>
        </p:nvSpPr>
        <p:spPr>
          <a:xfrm>
            <a:off x="76200" y="4582633"/>
            <a:ext cx="1600200" cy="3810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C2 – Test Harness</a:t>
            </a:r>
          </a:p>
        </p:txBody>
      </p:sp>
      <p:sp>
        <p:nvSpPr>
          <p:cNvPr id="83" name="Flowchart: Magnetic Disk 82"/>
          <p:cNvSpPr/>
          <p:nvPr/>
        </p:nvSpPr>
        <p:spPr>
          <a:xfrm>
            <a:off x="76200" y="1610833"/>
            <a:ext cx="1600200" cy="3810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B2 – Test Harness</a:t>
            </a:r>
          </a:p>
        </p:txBody>
      </p:sp>
      <p:sp>
        <p:nvSpPr>
          <p:cNvPr id="84" name="Flowchart: Magnetic Disk 83"/>
          <p:cNvSpPr/>
          <p:nvPr/>
        </p:nvSpPr>
        <p:spPr>
          <a:xfrm>
            <a:off x="7466217" y="4582633"/>
            <a:ext cx="1600200" cy="3810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E2 – Test Harness</a:t>
            </a:r>
          </a:p>
        </p:txBody>
      </p:sp>
      <p:sp>
        <p:nvSpPr>
          <p:cNvPr id="85" name="Flowchart: Magnetic Disk 84"/>
          <p:cNvSpPr/>
          <p:nvPr/>
        </p:nvSpPr>
        <p:spPr>
          <a:xfrm>
            <a:off x="7466217" y="1610833"/>
            <a:ext cx="1600200" cy="3810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D2 – Test Harness</a:t>
            </a:r>
          </a:p>
        </p:txBody>
      </p:sp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14999" y="381000"/>
            <a:ext cx="1524001" cy="939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Left-Right Arrow 51"/>
          <p:cNvSpPr/>
          <p:nvPr/>
        </p:nvSpPr>
        <p:spPr>
          <a:xfrm rot="1588832">
            <a:off x="927202" y="2695711"/>
            <a:ext cx="2925082" cy="298146"/>
          </a:xfrm>
          <a:prstGeom prst="leftRigh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Left-Right Arrow 55"/>
          <p:cNvSpPr/>
          <p:nvPr/>
        </p:nvSpPr>
        <p:spPr>
          <a:xfrm rot="1623347">
            <a:off x="2493312" y="2328219"/>
            <a:ext cx="1465289" cy="258933"/>
          </a:xfrm>
          <a:prstGeom prst="leftRigh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Left-Right Arrow 56"/>
          <p:cNvSpPr/>
          <p:nvPr/>
        </p:nvSpPr>
        <p:spPr>
          <a:xfrm rot="1588832">
            <a:off x="903630" y="5676331"/>
            <a:ext cx="2925082" cy="298146"/>
          </a:xfrm>
          <a:prstGeom prst="leftRigh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Left-Right Arrow 57"/>
          <p:cNvSpPr/>
          <p:nvPr/>
        </p:nvSpPr>
        <p:spPr>
          <a:xfrm rot="1623347">
            <a:off x="2493310" y="5358913"/>
            <a:ext cx="1465289" cy="258933"/>
          </a:xfrm>
          <a:prstGeom prst="leftRigh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Left-Right Arrow 58"/>
          <p:cNvSpPr/>
          <p:nvPr/>
        </p:nvSpPr>
        <p:spPr>
          <a:xfrm rot="20011168" flipH="1">
            <a:off x="5467688" y="5676331"/>
            <a:ext cx="2925082" cy="298146"/>
          </a:xfrm>
          <a:prstGeom prst="leftRigh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Left-Right Arrow 59"/>
          <p:cNvSpPr/>
          <p:nvPr/>
        </p:nvSpPr>
        <p:spPr>
          <a:xfrm rot="19976653" flipH="1">
            <a:off x="5617510" y="5358913"/>
            <a:ext cx="1465289" cy="258933"/>
          </a:xfrm>
          <a:prstGeom prst="leftRigh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Left-Right Arrow 61"/>
          <p:cNvSpPr/>
          <p:nvPr/>
        </p:nvSpPr>
        <p:spPr>
          <a:xfrm rot="19976653" flipH="1">
            <a:off x="5625452" y="2328219"/>
            <a:ext cx="1465289" cy="258933"/>
          </a:xfrm>
          <a:prstGeom prst="leftRigh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Picture 3" descr="C:\Users\douglas.thompson2\Desktop\powergui.png"/>
          <p:cNvPicPr>
            <a:picLocks noChangeAspect="1" noChangeArrowheads="1"/>
          </p:cNvPicPr>
          <p:nvPr/>
        </p:nvPicPr>
        <p:blipFill>
          <a:blip r:embed="rId10" cstate="print"/>
          <a:srcRect t="10417" r="44113" b="21875"/>
          <a:stretch>
            <a:fillRect/>
          </a:stretch>
        </p:blipFill>
        <p:spPr bwMode="auto">
          <a:xfrm>
            <a:off x="5791199" y="3581400"/>
            <a:ext cx="1371601" cy="990600"/>
          </a:xfrm>
          <a:prstGeom prst="rect">
            <a:avLst/>
          </a:prstGeom>
          <a:noFill/>
        </p:spPr>
      </p:pic>
      <p:sp>
        <p:nvSpPr>
          <p:cNvPr id="61" name="Left-Right Arrow 60"/>
          <p:cNvSpPr/>
          <p:nvPr/>
        </p:nvSpPr>
        <p:spPr>
          <a:xfrm rot="20011168" flipH="1">
            <a:off x="5475630" y="2695711"/>
            <a:ext cx="2925082" cy="298146"/>
          </a:xfrm>
          <a:prstGeom prst="leftRigh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Left-Right Arrow 66"/>
          <p:cNvSpPr/>
          <p:nvPr/>
        </p:nvSpPr>
        <p:spPr>
          <a:xfrm rot="19976653" flipH="1">
            <a:off x="7214770" y="4198513"/>
            <a:ext cx="1025134" cy="140100"/>
          </a:xfrm>
          <a:prstGeom prst="leftRigh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8"/>
          <p:cNvGrpSpPr/>
          <p:nvPr/>
        </p:nvGrpSpPr>
        <p:grpSpPr>
          <a:xfrm>
            <a:off x="1625600" y="228600"/>
            <a:ext cx="1727200" cy="1143000"/>
            <a:chOff x="330200" y="457200"/>
            <a:chExt cx="1727201" cy="1143000"/>
          </a:xfrm>
        </p:grpSpPr>
        <p:pic>
          <p:nvPicPr>
            <p:cNvPr id="53" name="Picture 2" descr="C:\Users\bryan.keys\Pictures\Samsung 7 Tablet.jp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30200" y="762000"/>
              <a:ext cx="1117600" cy="838200"/>
            </a:xfrm>
            <a:prstGeom prst="rect">
              <a:avLst/>
            </a:prstGeom>
            <a:noFill/>
          </p:spPr>
        </p:pic>
        <p:pic>
          <p:nvPicPr>
            <p:cNvPr id="54" name="Picture 1" descr="C:\Users\hooverms\AppData\Local\Microsoft\Windows\Temporary Internet Files\Content.Outlook\9BWUVQSM\pRFID Tag Squiggle.jpg"/>
            <p:cNvPicPr>
              <a:picLocks noChangeAspect="1" noChangeArrowheads="1"/>
            </p:cNvPicPr>
            <p:nvPr/>
          </p:nvPicPr>
          <p:blipFill>
            <a:blip r:embed="rId12" cstate="print"/>
            <a:srcRect t="25833" b="34167"/>
            <a:stretch>
              <a:fillRect/>
            </a:stretch>
          </p:blipFill>
          <p:spPr bwMode="auto">
            <a:xfrm>
              <a:off x="609601" y="457200"/>
              <a:ext cx="1447800" cy="361950"/>
            </a:xfrm>
            <a:prstGeom prst="rect">
              <a:avLst/>
            </a:prstGeom>
            <a:noFill/>
          </p:spPr>
        </p:pic>
        <p:pic>
          <p:nvPicPr>
            <p:cNvPr id="41" name="Picture 40" descr="Server HD:Users:jbelstne:Dropbox:Projects:android:com.encinitaslabs.wirfid.hpreader:res:drawable-hdpi:cirrus_one.png"/>
            <p:cNvPicPr/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143000" y="762000"/>
              <a:ext cx="901065" cy="830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3" name="Title 4"/>
          <p:cNvSpPr>
            <a:spLocks noGrp="1"/>
          </p:cNvSpPr>
          <p:nvPr>
            <p:ph type="title" idx="4294967295"/>
          </p:nvPr>
        </p:nvSpPr>
        <p:spPr>
          <a:xfrm>
            <a:off x="0" y="-92075"/>
            <a:ext cx="2667000" cy="1066800"/>
          </a:xfrm>
        </p:spPr>
        <p:txBody>
          <a:bodyPr>
            <a:normAutofit/>
          </a:bodyPr>
          <a:lstStyle/>
          <a:p>
            <a:r>
              <a:rPr lang="en-US" sz="1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Architecture</a:t>
            </a:r>
            <a:br>
              <a:rPr lang="en-US" sz="1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1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Portion State</a:t>
            </a:r>
            <a:br>
              <a:rPr lang="en-US" sz="1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1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Machine Design</a:t>
            </a:r>
            <a:endParaRPr lang="en-US" sz="18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Development Project Plan</a:t>
            </a:r>
            <a:br>
              <a:rPr lang="en-US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		</a:t>
            </a:r>
            <a:r>
              <a:rPr lang="en-US" sz="29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Work Breakdown Schedule</a:t>
            </a:r>
            <a:endParaRPr lang="en-US" sz="29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47800" y="1143000"/>
          <a:ext cx="8382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1974" y="940202"/>
            <a:ext cx="2763513" cy="2593018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solidFill>
              <a:schemeClr val="accent1">
                <a:alpha val="0"/>
              </a:schemeClr>
            </a:solidFill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 rtlCol="0">
            <a:spAutoFit/>
          </a:bodyPr>
          <a:lstStyle/>
          <a:p>
            <a:pPr>
              <a:lnSpc>
                <a:spcPts val="2130"/>
              </a:lnSpc>
              <a:spcAft>
                <a:spcPts val="600"/>
              </a:spcAft>
            </a:pPr>
            <a:r>
              <a:rPr lang="en-US" u="sng" dirty="0" smtClean="0">
                <a:solidFill>
                  <a:srgbClr val="002060"/>
                </a:solidFill>
                <a:latin typeface="Arial Rounded MT Bold" pitchFamily="34" charset="0"/>
              </a:rPr>
              <a:t>AIT Plan</a:t>
            </a:r>
          </a:p>
          <a:p>
            <a:pPr>
              <a:lnSpc>
                <a:spcPts val="2130"/>
              </a:lnSpc>
            </a:pPr>
            <a:r>
              <a:rPr lang="en-US" sz="1400" dirty="0" smtClean="0">
                <a:solidFill>
                  <a:srgbClr val="002060"/>
                </a:solidFill>
                <a:latin typeface="Arial Rounded MT Bold" pitchFamily="34" charset="0"/>
              </a:rPr>
              <a:t>1.    Read Tag  -  S3</a:t>
            </a:r>
          </a:p>
          <a:p>
            <a:pPr marL="342900" indent="-342900">
              <a:lnSpc>
                <a:spcPts val="2130"/>
              </a:lnSpc>
              <a:buAutoNum type="arabicPeriod" startAt="2"/>
            </a:pPr>
            <a:r>
              <a:rPr lang="en-US" sz="1400" dirty="0" smtClean="0">
                <a:solidFill>
                  <a:srgbClr val="002060"/>
                </a:solidFill>
                <a:latin typeface="Arial Rounded MT Bold" pitchFamily="34" charset="0"/>
              </a:rPr>
              <a:t>Pack</a:t>
            </a:r>
          </a:p>
          <a:p>
            <a:pPr marL="342900" indent="-342900">
              <a:lnSpc>
                <a:spcPts val="2130"/>
              </a:lnSpc>
              <a:buAutoNum type="arabicPeriod" startAt="2"/>
            </a:pPr>
            <a:r>
              <a:rPr lang="en-US" sz="1400" dirty="0" smtClean="0">
                <a:solidFill>
                  <a:srgbClr val="002060"/>
                </a:solidFill>
                <a:latin typeface="Arial Rounded MT Bold" pitchFamily="34" charset="0"/>
              </a:rPr>
              <a:t>Inspect</a:t>
            </a:r>
          </a:p>
          <a:p>
            <a:pPr marL="342900" indent="-342900">
              <a:lnSpc>
                <a:spcPts val="2130"/>
              </a:lnSpc>
              <a:buAutoNum type="arabicPeriod" startAt="2"/>
            </a:pPr>
            <a:r>
              <a:rPr lang="en-US" sz="1400" dirty="0" smtClean="0">
                <a:solidFill>
                  <a:srgbClr val="002060"/>
                </a:solidFill>
                <a:latin typeface="Arial Rounded MT Bold" pitchFamily="34" charset="0"/>
              </a:rPr>
              <a:t>Issue</a:t>
            </a:r>
          </a:p>
          <a:p>
            <a:pPr marL="342900" indent="-342900">
              <a:lnSpc>
                <a:spcPts val="2130"/>
              </a:lnSpc>
              <a:buAutoNum type="arabicPeriod" startAt="2"/>
            </a:pPr>
            <a:r>
              <a:rPr lang="en-US" sz="1400" dirty="0" smtClean="0">
                <a:solidFill>
                  <a:srgbClr val="002060"/>
                </a:solidFill>
                <a:latin typeface="Arial Rounded MT Bold" pitchFamily="34" charset="0"/>
              </a:rPr>
              <a:t>Receive</a:t>
            </a:r>
          </a:p>
          <a:p>
            <a:pPr marL="342900" indent="-342900">
              <a:lnSpc>
                <a:spcPts val="2130"/>
              </a:lnSpc>
              <a:buAutoNum type="arabicPeriod" startAt="2"/>
            </a:pPr>
            <a:r>
              <a:rPr lang="en-US" sz="1400" dirty="0" smtClean="0">
                <a:solidFill>
                  <a:srgbClr val="002060"/>
                </a:solidFill>
                <a:latin typeface="Arial Rounded MT Bold" pitchFamily="34" charset="0"/>
              </a:rPr>
              <a:t>Pair/Sign  -  BAI </a:t>
            </a:r>
            <a:br>
              <a:rPr lang="en-US" sz="1400" dirty="0" smtClean="0">
                <a:solidFill>
                  <a:srgbClr val="002060"/>
                </a:solidFill>
                <a:latin typeface="Arial Rounded MT Bold" pitchFamily="34" charset="0"/>
              </a:rPr>
            </a:br>
            <a:r>
              <a:rPr lang="en-US" sz="1400" dirty="0" smtClean="0">
                <a:solidFill>
                  <a:srgbClr val="002060"/>
                </a:solidFill>
                <a:latin typeface="Arial Rounded MT Bold" pitchFamily="34" charset="0"/>
              </a:rPr>
              <a:t>– name, Pin Validate</a:t>
            </a:r>
          </a:p>
          <a:p>
            <a:pPr marL="342900" indent="-342900">
              <a:lnSpc>
                <a:spcPts val="2130"/>
              </a:lnSpc>
              <a:buAutoNum type="arabicPeriod" startAt="2"/>
            </a:pPr>
            <a:r>
              <a:rPr lang="en-US" sz="1400" dirty="0" smtClean="0">
                <a:solidFill>
                  <a:srgbClr val="002060"/>
                </a:solidFill>
                <a:latin typeface="Arial Rounded MT Bold" pitchFamily="34" charset="0"/>
              </a:rPr>
              <a:t>Sync  -  RFO to FEB</a:t>
            </a:r>
            <a:endParaRPr lang="en-US" sz="1400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79984" y="1371601"/>
            <a:ext cx="563616" cy="492443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600" b="1" dirty="0" smtClean="0">
                <a:solidFill>
                  <a:schemeClr val="accent1">
                    <a:lumMod val="50000"/>
                  </a:schemeClr>
                </a:solidFill>
              </a:rPr>
              <a:t>vs.</a:t>
            </a:r>
            <a:endParaRPr lang="en-US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3810000"/>
            <a:ext cx="2763513" cy="2593018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solidFill>
              <a:schemeClr val="accent1">
                <a:alpha val="0"/>
              </a:schemeClr>
            </a:solidFill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 rtlCol="0">
            <a:spAutoFit/>
          </a:bodyPr>
          <a:lstStyle/>
          <a:p>
            <a:pPr>
              <a:lnSpc>
                <a:spcPts val="2130"/>
              </a:lnSpc>
              <a:spcAft>
                <a:spcPts val="600"/>
              </a:spcAft>
            </a:pPr>
            <a:r>
              <a:rPr lang="en-US" u="sng" dirty="0" smtClean="0">
                <a:solidFill>
                  <a:srgbClr val="002060"/>
                </a:solidFill>
                <a:latin typeface="Arial Rounded MT Bold" pitchFamily="34" charset="0"/>
              </a:rPr>
              <a:t>Admin Plan</a:t>
            </a:r>
          </a:p>
          <a:p>
            <a:pPr>
              <a:lnSpc>
                <a:spcPts val="2130"/>
              </a:lnSpc>
            </a:pPr>
            <a:r>
              <a:rPr lang="en-US" sz="1400" dirty="0" smtClean="0">
                <a:solidFill>
                  <a:srgbClr val="002060"/>
                </a:solidFill>
                <a:latin typeface="Arial Rounded MT Bold" pitchFamily="34" charset="0"/>
              </a:rPr>
              <a:t>1.    Write file - MDM</a:t>
            </a:r>
          </a:p>
          <a:p>
            <a:pPr marL="342900" indent="-342900">
              <a:lnSpc>
                <a:spcPts val="2130"/>
              </a:lnSpc>
              <a:buAutoNum type="arabicPeriod" startAt="2"/>
            </a:pPr>
            <a:r>
              <a:rPr lang="en-US" sz="1400" dirty="0" smtClean="0">
                <a:solidFill>
                  <a:srgbClr val="002060"/>
                </a:solidFill>
                <a:latin typeface="Arial Rounded MT Bold" pitchFamily="34" charset="0"/>
              </a:rPr>
              <a:t>CURL – User/Pass</a:t>
            </a:r>
          </a:p>
          <a:p>
            <a:pPr marL="342900" indent="-342900">
              <a:lnSpc>
                <a:spcPts val="2130"/>
              </a:lnSpc>
              <a:buAutoNum type="arabicPeriod" startAt="2"/>
            </a:pPr>
            <a:r>
              <a:rPr lang="en-US" sz="1400" dirty="0" smtClean="0">
                <a:solidFill>
                  <a:srgbClr val="002060"/>
                </a:solidFill>
                <a:latin typeface="Arial Rounded MT Bold" pitchFamily="34" charset="0"/>
              </a:rPr>
              <a:t>Education</a:t>
            </a:r>
          </a:p>
          <a:p>
            <a:pPr marL="342900" indent="-342900">
              <a:lnSpc>
                <a:spcPts val="2130"/>
              </a:lnSpc>
              <a:buAutoNum type="arabicPeriod" startAt="2"/>
            </a:pPr>
            <a:r>
              <a:rPr lang="en-US" sz="1400" dirty="0" smtClean="0">
                <a:solidFill>
                  <a:srgbClr val="002060"/>
                </a:solidFill>
                <a:latin typeface="Arial Rounded MT Bold" pitchFamily="34" charset="0"/>
              </a:rPr>
              <a:t>Jump Request</a:t>
            </a:r>
          </a:p>
          <a:p>
            <a:pPr marL="342900" indent="-342900">
              <a:lnSpc>
                <a:spcPts val="2130"/>
              </a:lnSpc>
              <a:buAutoNum type="arabicPeriod" startAt="2"/>
            </a:pPr>
            <a:r>
              <a:rPr lang="en-US" sz="1400" dirty="0" smtClean="0">
                <a:solidFill>
                  <a:srgbClr val="002060"/>
                </a:solidFill>
                <a:latin typeface="Arial Rounded MT Bold" pitchFamily="34" charset="0"/>
              </a:rPr>
              <a:t>User Perms</a:t>
            </a:r>
          </a:p>
          <a:p>
            <a:pPr marL="342900" indent="-342900">
              <a:lnSpc>
                <a:spcPts val="2130"/>
              </a:lnSpc>
              <a:buAutoNum type="arabicPeriod" startAt="2"/>
            </a:pPr>
            <a:r>
              <a:rPr lang="en-US" sz="1400" dirty="0" smtClean="0">
                <a:solidFill>
                  <a:srgbClr val="002060"/>
                </a:solidFill>
                <a:latin typeface="Arial Rounded MT Bold" pitchFamily="34" charset="0"/>
              </a:rPr>
              <a:t>Education – OK Screen</a:t>
            </a:r>
            <a:br>
              <a:rPr lang="en-US" sz="1400" dirty="0" smtClean="0">
                <a:solidFill>
                  <a:srgbClr val="002060"/>
                </a:solidFill>
                <a:latin typeface="Arial Rounded MT Bold" pitchFamily="34" charset="0"/>
              </a:rPr>
            </a:br>
            <a:r>
              <a:rPr lang="en-US" sz="1400" dirty="0" smtClean="0">
                <a:solidFill>
                  <a:srgbClr val="002060"/>
                </a:solidFill>
                <a:latin typeface="Arial Rounded MT Bold" pitchFamily="34" charset="0"/>
              </a:rPr>
              <a:t>– name, Pin Validate</a:t>
            </a:r>
          </a:p>
          <a:p>
            <a:pPr marL="342900" indent="-342900">
              <a:lnSpc>
                <a:spcPts val="2130"/>
              </a:lnSpc>
              <a:buAutoNum type="arabicPeriod" startAt="2"/>
            </a:pPr>
            <a:r>
              <a:rPr lang="en-US" sz="1400" dirty="0" smtClean="0">
                <a:solidFill>
                  <a:srgbClr val="002060"/>
                </a:solidFill>
                <a:latin typeface="Arial Rounded MT Bold" pitchFamily="34" charset="0"/>
              </a:rPr>
              <a:t>Reports - FEB</a:t>
            </a:r>
            <a:endParaRPr lang="en-US" sz="1400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2600" dirty="0" err="1" smtClean="0"/>
              <a:t>BlueStacks</a:t>
            </a:r>
            <a:r>
              <a:rPr lang="en-US" sz="2600" dirty="0" smtClean="0"/>
              <a:t> – Android Emulator</a:t>
            </a:r>
            <a:endParaRPr lang="en-US" sz="2600" dirty="0"/>
          </a:p>
        </p:txBody>
      </p:sp>
      <p:pic>
        <p:nvPicPr>
          <p:cNvPr id="4" name="Content Placeholder 3" descr="BlueStacks_Shared_Folder-C-ProgramData-BlueStacks-UserData-Shared-Folder__Root-sdcard-bstfolder-BstSharedFold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85541"/>
            <a:ext cx="7239000" cy="4295005"/>
          </a:xfrm>
        </p:spPr>
      </p:pic>
      <p:sp>
        <p:nvSpPr>
          <p:cNvPr id="5" name="Title 4"/>
          <p:cNvSpPr txBox="1">
            <a:spLocks/>
          </p:cNvSpPr>
          <p:nvPr/>
        </p:nvSpPr>
        <p:spPr>
          <a:xfrm>
            <a:off x="76200" y="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>
              <a:spcBef>
                <a:spcPct val="0"/>
              </a:spcBef>
            </a:pPr>
            <a:r>
              <a:rPr kumimoji="0" lang="en-US" sz="3200" b="1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AIT Portion – Android on PC and Phone</a:t>
            </a:r>
            <a:endParaRPr kumimoji="0" lang="en-US" sz="3200" b="1" i="0" u="none" strike="noStrike" kern="1200" cap="none" spc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7" name="Elbow Connector 126"/>
          <p:cNvCxnSpPr/>
          <p:nvPr/>
        </p:nvCxnSpPr>
        <p:spPr>
          <a:xfrm rot="16200000" flipH="1">
            <a:off x="6018311" y="2665511"/>
            <a:ext cx="2441378" cy="1219200"/>
          </a:xfrm>
          <a:prstGeom prst="bentConnector3">
            <a:avLst>
              <a:gd name="adj1" fmla="val -53"/>
            </a:avLst>
          </a:prstGeom>
          <a:ln w="444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667000"/>
            <a:ext cx="2209800" cy="1539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26078"/>
            <a:ext cx="8229600" cy="8382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PC Based PDF Document Construction</a:t>
            </a:r>
          </a:p>
        </p:txBody>
      </p:sp>
      <p:pic>
        <p:nvPicPr>
          <p:cNvPr id="15" name="Picture 2" descr="C:\Users\bryan.keys\Pictures\Samsung 7 Tablet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26786" r="25000"/>
          <a:stretch>
            <a:fillRect/>
          </a:stretch>
        </p:blipFill>
        <p:spPr bwMode="auto">
          <a:xfrm>
            <a:off x="1143000" y="2667000"/>
            <a:ext cx="685800" cy="1066800"/>
          </a:xfrm>
          <a:prstGeom prst="rect">
            <a:avLst/>
          </a:prstGeom>
          <a:noFill/>
        </p:spPr>
      </p:pic>
      <p:pic>
        <p:nvPicPr>
          <p:cNvPr id="4" name="Picture 3" descr="rigger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-76200" y="1447800"/>
            <a:ext cx="1066800" cy="3390410"/>
          </a:xfrm>
          <a:prstGeom prst="rect">
            <a:avLst/>
          </a:prstGeom>
        </p:spPr>
      </p:pic>
      <p:pic>
        <p:nvPicPr>
          <p:cNvPr id="6" name="Picture 5" descr="193.JPG"/>
          <p:cNvPicPr>
            <a:picLocks noChangeAspect="1"/>
          </p:cNvPicPr>
          <p:nvPr/>
        </p:nvPicPr>
        <p:blipFill>
          <a:blip r:embed="rId6" cstate="print">
            <a:lum bright="20000"/>
          </a:blip>
          <a:srcRect t="17778" r="8164"/>
          <a:stretch>
            <a:fillRect/>
          </a:stretch>
        </p:blipFill>
        <p:spPr>
          <a:xfrm>
            <a:off x="2057400" y="2514599"/>
            <a:ext cx="3657600" cy="2456011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7" name="TextBox 6"/>
          <p:cNvSpPr txBox="1"/>
          <p:nvPr/>
        </p:nvSpPr>
        <p:spPr>
          <a:xfrm>
            <a:off x="3124200" y="5029200"/>
            <a:ext cx="1447800" cy="46166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 rtlCol="0">
            <a:spAutoFit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T-11  Bin</a:t>
            </a:r>
            <a:endParaRPr lang="en-US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4051" y="1828800"/>
            <a:ext cx="1095749" cy="30777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 rtlCol="0">
            <a:spAutoFit/>
          </a:bodyPr>
          <a:lstStyle/>
          <a:p>
            <a:r>
              <a:rPr lang="en-US" sz="1400" b="1" dirty="0" smtClean="0"/>
              <a:t>RFID Reader</a:t>
            </a:r>
            <a:endParaRPr lang="en-US" sz="1400" b="1" dirty="0"/>
          </a:p>
        </p:txBody>
      </p:sp>
      <p:pic>
        <p:nvPicPr>
          <p:cNvPr id="13" name="Picture 12" descr="soldierdesk2.png"/>
          <p:cNvPicPr>
            <a:picLocks noChangeAspect="1"/>
          </p:cNvPicPr>
          <p:nvPr/>
        </p:nvPicPr>
        <p:blipFill>
          <a:blip r:embed="rId7" cstate="print"/>
          <a:srcRect r="6667"/>
          <a:stretch>
            <a:fillRect/>
          </a:stretch>
        </p:blipFill>
        <p:spPr>
          <a:xfrm flipH="1">
            <a:off x="6781800" y="-76200"/>
            <a:ext cx="2590800" cy="1841318"/>
          </a:xfrm>
          <a:prstGeom prst="rect">
            <a:avLst/>
          </a:prstGeom>
        </p:spPr>
      </p:pic>
      <p:grpSp>
        <p:nvGrpSpPr>
          <p:cNvPr id="50" name="Group 27"/>
          <p:cNvGrpSpPr>
            <a:grpSpLocks/>
          </p:cNvGrpSpPr>
          <p:nvPr/>
        </p:nvGrpSpPr>
        <p:grpSpPr bwMode="auto">
          <a:xfrm>
            <a:off x="5867400" y="1468337"/>
            <a:ext cx="762000" cy="1004698"/>
            <a:chOff x="2112" y="3168"/>
            <a:chExt cx="384" cy="624"/>
          </a:xfrm>
        </p:grpSpPr>
        <p:sp>
          <p:nvSpPr>
            <p:cNvPr id="51" name="Rectangle 28"/>
            <p:cNvSpPr>
              <a:spLocks noChangeArrowheads="1"/>
            </p:cNvSpPr>
            <p:nvPr/>
          </p:nvSpPr>
          <p:spPr bwMode="auto">
            <a:xfrm>
              <a:off x="2112" y="3168"/>
              <a:ext cx="384" cy="624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2" name="Group 29"/>
            <p:cNvGrpSpPr>
              <a:grpSpLocks/>
            </p:cNvGrpSpPr>
            <p:nvPr/>
          </p:nvGrpSpPr>
          <p:grpSpPr bwMode="auto">
            <a:xfrm>
              <a:off x="2112" y="3187"/>
              <a:ext cx="383" cy="605"/>
              <a:chOff x="2594" y="2949"/>
              <a:chExt cx="383" cy="605"/>
            </a:xfrm>
          </p:grpSpPr>
          <p:pic>
            <p:nvPicPr>
              <p:cNvPr id="53" name="Picture 30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718" y="3239"/>
                <a:ext cx="13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4" name="Picture 31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711" y="3382"/>
                <a:ext cx="79" cy="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5" name="Picture 32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2611" y="2974"/>
                <a:ext cx="197" cy="2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" name="Rectangle 33"/>
              <p:cNvSpPr>
                <a:spLocks noChangeArrowheads="1"/>
              </p:cNvSpPr>
              <p:nvPr/>
            </p:nvSpPr>
            <p:spPr bwMode="auto">
              <a:xfrm>
                <a:off x="2611" y="3228"/>
                <a:ext cx="240" cy="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Rectangle 34"/>
              <p:cNvSpPr>
                <a:spLocks noChangeArrowheads="1"/>
              </p:cNvSpPr>
              <p:nvPr/>
            </p:nvSpPr>
            <p:spPr bwMode="auto">
              <a:xfrm>
                <a:off x="2611" y="3227"/>
                <a:ext cx="102" cy="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400" dirty="0">
                    <a:solidFill>
                      <a:srgbClr val="000000"/>
                    </a:solidFill>
                  </a:rPr>
                  <a:t>Parker IV,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58" name="Rectangle 35"/>
              <p:cNvSpPr>
                <a:spLocks noChangeArrowheads="1"/>
              </p:cNvSpPr>
              <p:nvPr/>
            </p:nvSpPr>
            <p:spPr bwMode="auto">
              <a:xfrm>
                <a:off x="2611" y="3259"/>
                <a:ext cx="145" cy="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400" dirty="0">
                    <a:solidFill>
                      <a:srgbClr val="000000"/>
                    </a:solidFill>
                  </a:rPr>
                  <a:t>Christopher J.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59" name="Rectangle 36"/>
              <p:cNvSpPr>
                <a:spLocks noChangeArrowheads="1"/>
              </p:cNvSpPr>
              <p:nvPr/>
            </p:nvSpPr>
            <p:spPr bwMode="auto">
              <a:xfrm>
                <a:off x="2809" y="3164"/>
                <a:ext cx="150" cy="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Rectangle 37"/>
              <p:cNvSpPr>
                <a:spLocks noChangeArrowheads="1"/>
              </p:cNvSpPr>
              <p:nvPr/>
            </p:nvSpPr>
            <p:spPr bwMode="auto">
              <a:xfrm>
                <a:off x="2824" y="3165"/>
                <a:ext cx="70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0000"/>
                    </a:solidFill>
                  </a:rPr>
                  <a:t>Air Force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61" name="Rectangle 38"/>
              <p:cNvSpPr>
                <a:spLocks noChangeArrowheads="1"/>
              </p:cNvSpPr>
              <p:nvPr/>
            </p:nvSpPr>
            <p:spPr bwMode="auto">
              <a:xfrm>
                <a:off x="2809" y="2973"/>
                <a:ext cx="151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Rectangle 39"/>
              <p:cNvSpPr>
                <a:spLocks noChangeArrowheads="1"/>
              </p:cNvSpPr>
              <p:nvPr/>
            </p:nvSpPr>
            <p:spPr bwMode="auto">
              <a:xfrm>
                <a:off x="2811" y="2973"/>
                <a:ext cx="107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dirty="0">
                    <a:solidFill>
                      <a:srgbClr val="000000"/>
                    </a:solidFill>
                  </a:rPr>
                  <a:t>Armed Forces of the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63" name="Rectangle 40"/>
              <p:cNvSpPr>
                <a:spLocks noChangeArrowheads="1"/>
              </p:cNvSpPr>
              <p:nvPr/>
            </p:nvSpPr>
            <p:spPr bwMode="auto">
              <a:xfrm>
                <a:off x="2834" y="2991"/>
                <a:ext cx="73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dirty="0">
                    <a:solidFill>
                      <a:srgbClr val="000000"/>
                    </a:solidFill>
                  </a:rPr>
                  <a:t> United States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64" name="Rectangle 41"/>
              <p:cNvSpPr>
                <a:spLocks noChangeArrowheads="1"/>
              </p:cNvSpPr>
              <p:nvPr/>
            </p:nvSpPr>
            <p:spPr bwMode="auto">
              <a:xfrm>
                <a:off x="2611" y="3498"/>
                <a:ext cx="348" cy="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Rectangle 42"/>
              <p:cNvSpPr>
                <a:spLocks noChangeArrowheads="1"/>
              </p:cNvSpPr>
              <p:nvPr/>
            </p:nvSpPr>
            <p:spPr bwMode="auto">
              <a:xfrm>
                <a:off x="2619" y="3499"/>
                <a:ext cx="208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dirty="0">
                    <a:solidFill>
                      <a:srgbClr val="000000"/>
                    </a:solidFill>
                  </a:rPr>
                  <a:t>Geneva Conventions Identification Card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66" name="Rectangle 43"/>
              <p:cNvSpPr>
                <a:spLocks noChangeArrowheads="1"/>
              </p:cNvSpPr>
              <p:nvPr/>
            </p:nvSpPr>
            <p:spPr bwMode="auto">
              <a:xfrm>
                <a:off x="2809" y="3196"/>
                <a:ext cx="152" cy="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" name="Rectangle 44"/>
              <p:cNvSpPr>
                <a:spLocks noChangeArrowheads="1"/>
              </p:cNvSpPr>
              <p:nvPr/>
            </p:nvSpPr>
            <p:spPr bwMode="auto">
              <a:xfrm>
                <a:off x="2809" y="3197"/>
                <a:ext cx="91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9900"/>
                    </a:solidFill>
                  </a:rPr>
                  <a:t>Active Duty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pic>
            <p:nvPicPr>
              <p:cNvPr id="68" name="Picture 45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2610" y="3306"/>
                <a:ext cx="8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" name="Picture 46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2810" y="3014"/>
                <a:ext cx="150" cy="1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0" name="Rectangle 47"/>
              <p:cNvSpPr>
                <a:spLocks noChangeArrowheads="1"/>
              </p:cNvSpPr>
              <p:nvPr/>
            </p:nvSpPr>
            <p:spPr bwMode="auto">
              <a:xfrm>
                <a:off x="2594" y="2949"/>
                <a:ext cx="383" cy="605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Rectangle 48"/>
              <p:cNvSpPr>
                <a:spLocks noChangeArrowheads="1"/>
              </p:cNvSpPr>
              <p:nvPr/>
            </p:nvSpPr>
            <p:spPr bwMode="auto">
              <a:xfrm>
                <a:off x="2823" y="3304"/>
                <a:ext cx="136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" name="Rectangle 49"/>
              <p:cNvSpPr>
                <a:spLocks noChangeArrowheads="1"/>
              </p:cNvSpPr>
              <p:nvPr/>
            </p:nvSpPr>
            <p:spPr bwMode="auto">
              <a:xfrm>
                <a:off x="2823" y="3304"/>
                <a:ext cx="54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dirty="0">
                    <a:solidFill>
                      <a:srgbClr val="000000"/>
                    </a:solidFill>
                  </a:rPr>
                  <a:t>Pay Grade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73" name="Rectangle 50"/>
              <p:cNvSpPr>
                <a:spLocks noChangeArrowheads="1"/>
              </p:cNvSpPr>
              <p:nvPr/>
            </p:nvSpPr>
            <p:spPr bwMode="auto">
              <a:xfrm>
                <a:off x="2823" y="3323"/>
                <a:ext cx="23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0000"/>
                    </a:solidFill>
                  </a:rPr>
                  <a:t>O5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74" name="Rectangle 51"/>
              <p:cNvSpPr>
                <a:spLocks noChangeArrowheads="1"/>
              </p:cNvSpPr>
              <p:nvPr/>
            </p:nvSpPr>
            <p:spPr bwMode="auto">
              <a:xfrm>
                <a:off x="2710" y="3304"/>
                <a:ext cx="112" cy="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" name="Rectangle 52"/>
              <p:cNvSpPr>
                <a:spLocks noChangeArrowheads="1"/>
              </p:cNvSpPr>
              <p:nvPr/>
            </p:nvSpPr>
            <p:spPr bwMode="auto">
              <a:xfrm>
                <a:off x="2710" y="3304"/>
                <a:ext cx="26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dirty="0">
                    <a:solidFill>
                      <a:srgbClr val="000000"/>
                    </a:solidFill>
                  </a:rPr>
                  <a:t>Rank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76" name="Rectangle 53"/>
              <p:cNvSpPr>
                <a:spLocks noChangeArrowheads="1"/>
              </p:cNvSpPr>
              <p:nvPr/>
            </p:nvSpPr>
            <p:spPr bwMode="auto">
              <a:xfrm>
                <a:off x="2710" y="3323"/>
                <a:ext cx="49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0000"/>
                    </a:solidFill>
                  </a:rPr>
                  <a:t>LTCOL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77" name="Rectangle 54"/>
              <p:cNvSpPr>
                <a:spLocks noChangeArrowheads="1"/>
              </p:cNvSpPr>
              <p:nvPr/>
            </p:nvSpPr>
            <p:spPr bwMode="auto">
              <a:xfrm>
                <a:off x="2823" y="3380"/>
                <a:ext cx="138" cy="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Rectangle 55"/>
              <p:cNvSpPr>
                <a:spLocks noChangeArrowheads="1"/>
              </p:cNvSpPr>
              <p:nvPr/>
            </p:nvSpPr>
            <p:spPr bwMode="auto">
              <a:xfrm>
                <a:off x="2823" y="3381"/>
                <a:ext cx="54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dirty="0">
                    <a:solidFill>
                      <a:srgbClr val="000000"/>
                    </a:solidFill>
                  </a:rPr>
                  <a:t>Issue Date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79" name="Rectangle 56"/>
              <p:cNvSpPr>
                <a:spLocks noChangeArrowheads="1"/>
              </p:cNvSpPr>
              <p:nvPr/>
            </p:nvSpPr>
            <p:spPr bwMode="auto">
              <a:xfrm>
                <a:off x="2823" y="3399"/>
                <a:ext cx="90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0000"/>
                    </a:solidFill>
                  </a:rPr>
                  <a:t>2000APR17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80" name="Rectangle 57"/>
              <p:cNvSpPr>
                <a:spLocks noChangeArrowheads="1"/>
              </p:cNvSpPr>
              <p:nvPr/>
            </p:nvSpPr>
            <p:spPr bwMode="auto">
              <a:xfrm>
                <a:off x="2823" y="3428"/>
                <a:ext cx="141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" name="Rectangle 58"/>
              <p:cNvSpPr>
                <a:spLocks noChangeArrowheads="1"/>
              </p:cNvSpPr>
              <p:nvPr/>
            </p:nvSpPr>
            <p:spPr bwMode="auto">
              <a:xfrm>
                <a:off x="2823" y="3429"/>
                <a:ext cx="82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dirty="0">
                    <a:solidFill>
                      <a:srgbClr val="000000"/>
                    </a:solidFill>
                  </a:rPr>
                  <a:t>Expiration Date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82" name="Rectangle 59"/>
              <p:cNvSpPr>
                <a:spLocks noChangeArrowheads="1"/>
              </p:cNvSpPr>
              <p:nvPr/>
            </p:nvSpPr>
            <p:spPr bwMode="auto">
              <a:xfrm>
                <a:off x="2823" y="3448"/>
                <a:ext cx="90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0000"/>
                    </a:solidFill>
                  </a:rPr>
                  <a:t>2004APR17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</p:grpSp>
      <p:pic>
        <p:nvPicPr>
          <p:cNvPr id="83" name="Picture 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52600" y="3733800"/>
            <a:ext cx="460623" cy="392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" descr="C:\Users\hooverms\AppData\Local\Microsoft\Windows\Temporary Internet Files\Content.Outlook\9BWUVQSM\pRFID Tag Squiggle.jpg"/>
          <p:cNvPicPr>
            <a:picLocks noChangeAspect="1" noChangeArrowheads="1"/>
          </p:cNvPicPr>
          <p:nvPr/>
        </p:nvPicPr>
        <p:blipFill>
          <a:blip r:embed="rId14" cstate="print"/>
          <a:srcRect t="34254" r="2847" b="48904"/>
          <a:stretch>
            <a:fillRect/>
          </a:stretch>
        </p:blipFill>
        <p:spPr bwMode="auto">
          <a:xfrm>
            <a:off x="1600200" y="2286000"/>
            <a:ext cx="1676400" cy="152400"/>
          </a:xfrm>
          <a:prstGeom prst="rect">
            <a:avLst/>
          </a:prstGeom>
          <a:noFill/>
        </p:spPr>
      </p:pic>
      <p:sp>
        <p:nvSpPr>
          <p:cNvPr id="86" name="TextBox 85"/>
          <p:cNvSpPr txBox="1"/>
          <p:nvPr/>
        </p:nvSpPr>
        <p:spPr>
          <a:xfrm>
            <a:off x="559" y="4850368"/>
            <a:ext cx="1760354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Rigger CAC Signs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87" name="Group 27"/>
          <p:cNvGrpSpPr>
            <a:grpSpLocks/>
          </p:cNvGrpSpPr>
          <p:nvPr/>
        </p:nvGrpSpPr>
        <p:grpSpPr bwMode="auto">
          <a:xfrm>
            <a:off x="685800" y="5334000"/>
            <a:ext cx="762000" cy="1004698"/>
            <a:chOff x="2112" y="3168"/>
            <a:chExt cx="384" cy="624"/>
          </a:xfrm>
        </p:grpSpPr>
        <p:sp>
          <p:nvSpPr>
            <p:cNvPr id="88" name="Rectangle 28"/>
            <p:cNvSpPr>
              <a:spLocks noChangeArrowheads="1"/>
            </p:cNvSpPr>
            <p:nvPr/>
          </p:nvSpPr>
          <p:spPr bwMode="auto">
            <a:xfrm>
              <a:off x="2112" y="3168"/>
              <a:ext cx="384" cy="624"/>
            </a:xfrm>
            <a:prstGeom prst="rect">
              <a:avLst/>
            </a:prstGeom>
            <a:solidFill>
              <a:srgbClr val="FFFFFF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9" name="Group 29"/>
            <p:cNvGrpSpPr>
              <a:grpSpLocks/>
            </p:cNvGrpSpPr>
            <p:nvPr/>
          </p:nvGrpSpPr>
          <p:grpSpPr bwMode="auto">
            <a:xfrm>
              <a:off x="2112" y="3187"/>
              <a:ext cx="383" cy="605"/>
              <a:chOff x="2594" y="2949"/>
              <a:chExt cx="383" cy="605"/>
            </a:xfrm>
          </p:grpSpPr>
          <p:pic>
            <p:nvPicPr>
              <p:cNvPr id="90" name="Picture 30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718" y="3239"/>
                <a:ext cx="13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1" name="Picture 31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711" y="3382"/>
                <a:ext cx="79" cy="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2" name="Picture 32"/>
              <p:cNvPicPr>
                <a:picLocks noChangeAspect="1" noChangeArrowheads="1"/>
              </p:cNvPicPr>
              <p:nvPr/>
            </p:nvPicPr>
            <p:blipFill>
              <a:blip r:embed="rId10" cstate="print">
                <a:duotone>
                  <a:prstClr val="black"/>
                  <a:srgbClr val="D9C3A5">
                    <a:tint val="50000"/>
                    <a:satMod val="180000"/>
                  </a:srgbClr>
                </a:duotone>
              </a:blip>
              <a:srcRect/>
              <a:stretch>
                <a:fillRect/>
              </a:stretch>
            </p:blipFill>
            <p:spPr bwMode="auto">
              <a:xfrm>
                <a:off x="2611" y="2974"/>
                <a:ext cx="197" cy="2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3" name="Rectangle 33"/>
              <p:cNvSpPr>
                <a:spLocks noChangeArrowheads="1"/>
              </p:cNvSpPr>
              <p:nvPr/>
            </p:nvSpPr>
            <p:spPr bwMode="auto">
              <a:xfrm>
                <a:off x="2611" y="3228"/>
                <a:ext cx="240" cy="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" name="Rectangle 34"/>
              <p:cNvSpPr>
                <a:spLocks noChangeArrowheads="1"/>
              </p:cNvSpPr>
              <p:nvPr/>
            </p:nvSpPr>
            <p:spPr bwMode="auto">
              <a:xfrm>
                <a:off x="2611" y="3227"/>
                <a:ext cx="102" cy="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400" dirty="0">
                    <a:solidFill>
                      <a:srgbClr val="000000"/>
                    </a:solidFill>
                  </a:rPr>
                  <a:t>Parker IV,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95" name="Rectangle 35"/>
              <p:cNvSpPr>
                <a:spLocks noChangeArrowheads="1"/>
              </p:cNvSpPr>
              <p:nvPr/>
            </p:nvSpPr>
            <p:spPr bwMode="auto">
              <a:xfrm>
                <a:off x="2611" y="3259"/>
                <a:ext cx="145" cy="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400" dirty="0">
                    <a:solidFill>
                      <a:srgbClr val="000000"/>
                    </a:solidFill>
                  </a:rPr>
                  <a:t>Christopher J.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96" name="Rectangle 36"/>
              <p:cNvSpPr>
                <a:spLocks noChangeArrowheads="1"/>
              </p:cNvSpPr>
              <p:nvPr/>
            </p:nvSpPr>
            <p:spPr bwMode="auto">
              <a:xfrm>
                <a:off x="2809" y="3164"/>
                <a:ext cx="150" cy="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" name="Rectangle 37"/>
              <p:cNvSpPr>
                <a:spLocks noChangeArrowheads="1"/>
              </p:cNvSpPr>
              <p:nvPr/>
            </p:nvSpPr>
            <p:spPr bwMode="auto">
              <a:xfrm>
                <a:off x="2824" y="3165"/>
                <a:ext cx="70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0000"/>
                    </a:solidFill>
                  </a:rPr>
                  <a:t>Air Force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98" name="Rectangle 38"/>
              <p:cNvSpPr>
                <a:spLocks noChangeArrowheads="1"/>
              </p:cNvSpPr>
              <p:nvPr/>
            </p:nvSpPr>
            <p:spPr bwMode="auto">
              <a:xfrm>
                <a:off x="2809" y="2973"/>
                <a:ext cx="151" cy="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" name="Rectangle 39"/>
              <p:cNvSpPr>
                <a:spLocks noChangeArrowheads="1"/>
              </p:cNvSpPr>
              <p:nvPr/>
            </p:nvSpPr>
            <p:spPr bwMode="auto">
              <a:xfrm>
                <a:off x="2811" y="2973"/>
                <a:ext cx="107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dirty="0">
                    <a:solidFill>
                      <a:srgbClr val="000000"/>
                    </a:solidFill>
                  </a:rPr>
                  <a:t>Armed Forces of the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00" name="Rectangle 40"/>
              <p:cNvSpPr>
                <a:spLocks noChangeArrowheads="1"/>
              </p:cNvSpPr>
              <p:nvPr/>
            </p:nvSpPr>
            <p:spPr bwMode="auto">
              <a:xfrm>
                <a:off x="2834" y="2991"/>
                <a:ext cx="73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dirty="0">
                    <a:solidFill>
                      <a:srgbClr val="000000"/>
                    </a:solidFill>
                  </a:rPr>
                  <a:t> United States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01" name="Rectangle 41"/>
              <p:cNvSpPr>
                <a:spLocks noChangeArrowheads="1"/>
              </p:cNvSpPr>
              <p:nvPr/>
            </p:nvSpPr>
            <p:spPr bwMode="auto">
              <a:xfrm>
                <a:off x="2611" y="3498"/>
                <a:ext cx="348" cy="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Rectangle 42"/>
              <p:cNvSpPr>
                <a:spLocks noChangeArrowheads="1"/>
              </p:cNvSpPr>
              <p:nvPr/>
            </p:nvSpPr>
            <p:spPr bwMode="auto">
              <a:xfrm>
                <a:off x="2619" y="3499"/>
                <a:ext cx="208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dirty="0">
                    <a:solidFill>
                      <a:srgbClr val="000000"/>
                    </a:solidFill>
                  </a:rPr>
                  <a:t>Geneva Conventions Identification Card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03" name="Rectangle 43"/>
              <p:cNvSpPr>
                <a:spLocks noChangeArrowheads="1"/>
              </p:cNvSpPr>
              <p:nvPr/>
            </p:nvSpPr>
            <p:spPr bwMode="auto">
              <a:xfrm>
                <a:off x="2809" y="3196"/>
                <a:ext cx="152" cy="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Rectangle 44"/>
              <p:cNvSpPr>
                <a:spLocks noChangeArrowheads="1"/>
              </p:cNvSpPr>
              <p:nvPr/>
            </p:nvSpPr>
            <p:spPr bwMode="auto">
              <a:xfrm>
                <a:off x="2809" y="3197"/>
                <a:ext cx="91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9900"/>
                    </a:solidFill>
                  </a:rPr>
                  <a:t>Active Duty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pic>
            <p:nvPicPr>
              <p:cNvPr id="105" name="Picture 45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2610" y="3306"/>
                <a:ext cx="8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6" name="Picture 46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2810" y="3014"/>
                <a:ext cx="150" cy="1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7" name="Rectangle 47"/>
              <p:cNvSpPr>
                <a:spLocks noChangeArrowheads="1"/>
              </p:cNvSpPr>
              <p:nvPr/>
            </p:nvSpPr>
            <p:spPr bwMode="auto">
              <a:xfrm>
                <a:off x="2594" y="2949"/>
                <a:ext cx="383" cy="605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" name="Rectangle 48"/>
              <p:cNvSpPr>
                <a:spLocks noChangeArrowheads="1"/>
              </p:cNvSpPr>
              <p:nvPr/>
            </p:nvSpPr>
            <p:spPr bwMode="auto">
              <a:xfrm>
                <a:off x="2823" y="3304"/>
                <a:ext cx="136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Rectangle 49"/>
              <p:cNvSpPr>
                <a:spLocks noChangeArrowheads="1"/>
              </p:cNvSpPr>
              <p:nvPr/>
            </p:nvSpPr>
            <p:spPr bwMode="auto">
              <a:xfrm>
                <a:off x="2823" y="3304"/>
                <a:ext cx="54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dirty="0">
                    <a:solidFill>
                      <a:srgbClr val="000000"/>
                    </a:solidFill>
                  </a:rPr>
                  <a:t>Pay Grade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10" name="Rectangle 50"/>
              <p:cNvSpPr>
                <a:spLocks noChangeArrowheads="1"/>
              </p:cNvSpPr>
              <p:nvPr/>
            </p:nvSpPr>
            <p:spPr bwMode="auto">
              <a:xfrm>
                <a:off x="2823" y="3323"/>
                <a:ext cx="23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0000"/>
                    </a:solidFill>
                  </a:rPr>
                  <a:t>O5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11" name="Rectangle 51"/>
              <p:cNvSpPr>
                <a:spLocks noChangeArrowheads="1"/>
              </p:cNvSpPr>
              <p:nvPr/>
            </p:nvSpPr>
            <p:spPr bwMode="auto">
              <a:xfrm>
                <a:off x="2710" y="3304"/>
                <a:ext cx="112" cy="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" name="Rectangle 52"/>
              <p:cNvSpPr>
                <a:spLocks noChangeArrowheads="1"/>
              </p:cNvSpPr>
              <p:nvPr/>
            </p:nvSpPr>
            <p:spPr bwMode="auto">
              <a:xfrm>
                <a:off x="2710" y="3304"/>
                <a:ext cx="26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dirty="0">
                    <a:solidFill>
                      <a:srgbClr val="000000"/>
                    </a:solidFill>
                  </a:rPr>
                  <a:t>Rank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13" name="Rectangle 53"/>
              <p:cNvSpPr>
                <a:spLocks noChangeArrowheads="1"/>
              </p:cNvSpPr>
              <p:nvPr/>
            </p:nvSpPr>
            <p:spPr bwMode="auto">
              <a:xfrm>
                <a:off x="2710" y="3323"/>
                <a:ext cx="49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0000"/>
                    </a:solidFill>
                  </a:rPr>
                  <a:t>LTCOL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14" name="Rectangle 54"/>
              <p:cNvSpPr>
                <a:spLocks noChangeArrowheads="1"/>
              </p:cNvSpPr>
              <p:nvPr/>
            </p:nvSpPr>
            <p:spPr bwMode="auto">
              <a:xfrm>
                <a:off x="2823" y="3380"/>
                <a:ext cx="138" cy="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Rectangle 55"/>
              <p:cNvSpPr>
                <a:spLocks noChangeArrowheads="1"/>
              </p:cNvSpPr>
              <p:nvPr/>
            </p:nvSpPr>
            <p:spPr bwMode="auto">
              <a:xfrm>
                <a:off x="2823" y="3381"/>
                <a:ext cx="54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dirty="0">
                    <a:solidFill>
                      <a:srgbClr val="000000"/>
                    </a:solidFill>
                  </a:rPr>
                  <a:t>Issue Date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16" name="Rectangle 56"/>
              <p:cNvSpPr>
                <a:spLocks noChangeArrowheads="1"/>
              </p:cNvSpPr>
              <p:nvPr/>
            </p:nvSpPr>
            <p:spPr bwMode="auto">
              <a:xfrm>
                <a:off x="2823" y="3399"/>
                <a:ext cx="90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0000"/>
                    </a:solidFill>
                  </a:rPr>
                  <a:t>2000APR17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17" name="Rectangle 57"/>
              <p:cNvSpPr>
                <a:spLocks noChangeArrowheads="1"/>
              </p:cNvSpPr>
              <p:nvPr/>
            </p:nvSpPr>
            <p:spPr bwMode="auto">
              <a:xfrm>
                <a:off x="2823" y="3428"/>
                <a:ext cx="141" cy="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Rectangle 58"/>
              <p:cNvSpPr>
                <a:spLocks noChangeArrowheads="1"/>
              </p:cNvSpPr>
              <p:nvPr/>
            </p:nvSpPr>
            <p:spPr bwMode="auto">
              <a:xfrm>
                <a:off x="2823" y="3429"/>
                <a:ext cx="82" cy="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200" dirty="0">
                    <a:solidFill>
                      <a:srgbClr val="000000"/>
                    </a:solidFill>
                  </a:rPr>
                  <a:t>Expiration Date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19" name="Rectangle 59"/>
              <p:cNvSpPr>
                <a:spLocks noChangeArrowheads="1"/>
              </p:cNvSpPr>
              <p:nvPr/>
            </p:nvSpPr>
            <p:spPr bwMode="auto">
              <a:xfrm>
                <a:off x="2823" y="3448"/>
                <a:ext cx="90" cy="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300" dirty="0">
                    <a:solidFill>
                      <a:srgbClr val="000000"/>
                    </a:solidFill>
                  </a:rPr>
                  <a:t>2004APR17</a:t>
                </a:r>
                <a:endParaRPr lang="en-US" sz="3200" dirty="0"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</p:grpSp>
      <p:pic>
        <p:nvPicPr>
          <p:cNvPr id="121" name="Picture 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929212" y="4495800"/>
            <a:ext cx="3214788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" name="TextBox 121"/>
          <p:cNvSpPr txBox="1"/>
          <p:nvPr/>
        </p:nvSpPr>
        <p:spPr>
          <a:xfrm>
            <a:off x="7450849" y="6400800"/>
            <a:ext cx="550151" cy="30777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 rtlCol="0">
            <a:spAutoFit/>
          </a:bodyPr>
          <a:lstStyle/>
          <a:p>
            <a:r>
              <a:rPr lang="en-US" sz="1400" b="1" dirty="0" smtClean="0"/>
              <a:t>3161</a:t>
            </a:r>
          </a:p>
        </p:txBody>
      </p:sp>
      <p:cxnSp>
        <p:nvCxnSpPr>
          <p:cNvPr id="125" name="Elbow Connector 124"/>
          <p:cNvCxnSpPr>
            <a:stCxn id="8" idx="3"/>
            <a:endCxn id="70" idx="1"/>
          </p:cNvCxnSpPr>
          <p:nvPr/>
        </p:nvCxnSpPr>
        <p:spPr>
          <a:xfrm>
            <a:off x="2209800" y="1982689"/>
            <a:ext cx="3657600" cy="3293"/>
          </a:xfrm>
          <a:prstGeom prst="bentConnector3">
            <a:avLst>
              <a:gd name="adj1" fmla="val 50000"/>
            </a:avLst>
          </a:prstGeom>
          <a:ln w="4445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3427959" y="1650078"/>
            <a:ext cx="1015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Requires</a:t>
            </a:r>
            <a:endParaRPr lang="en-US" b="1" dirty="0"/>
          </a:p>
        </p:txBody>
      </p:sp>
      <p:sp>
        <p:nvSpPr>
          <p:cNvPr id="120" name="Title 1"/>
          <p:cNvSpPr txBox="1">
            <a:spLocks/>
          </p:cNvSpPr>
          <p:nvPr/>
        </p:nvSpPr>
        <p:spPr>
          <a:xfrm>
            <a:off x="67887" y="17040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3161 and similar forms (Jump Request)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6987872" y="1828800"/>
            <a:ext cx="2079928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Customer CAC Signs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507899" y="2996739"/>
            <a:ext cx="832536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 rtlCol="0">
            <a:spAutoFit/>
          </a:bodyPr>
          <a:lstStyle/>
          <a:p>
            <a:r>
              <a:rPr lang="en-US" sz="1400" b="1" dirty="0" smtClean="0">
                <a:solidFill>
                  <a:schemeClr val="lt1"/>
                </a:solidFill>
              </a:rPr>
              <a:t>PDF BOX</a:t>
            </a:r>
          </a:p>
          <a:p>
            <a:endParaRPr lang="en-US" sz="1400" b="1" dirty="0" smtClean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2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Repository Replication via </a:t>
            </a:r>
            <a:r>
              <a:rPr lang="en-US" dirty="0" err="1" smtClean="0"/>
              <a:t>svnsync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of </a:t>
            </a:r>
            <a:r>
              <a:rPr lang="en-US" b="1" dirty="0" smtClean="0"/>
              <a:t>version 1.4</a:t>
            </a:r>
            <a:r>
              <a:rPr lang="en-US" dirty="0" smtClean="0"/>
              <a:t>, Subversion provides a program for managing scenarios such as these—</a:t>
            </a:r>
            <a:r>
              <a:rPr lang="en-US" b="1" dirty="0" err="1" smtClean="0"/>
              <a:t>svnsync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Works by essentially asking the Subversion server to “replay” revisions, one at a time. </a:t>
            </a:r>
          </a:p>
          <a:p>
            <a:pPr lvl="1"/>
            <a:r>
              <a:rPr lang="en-US" dirty="0" smtClean="0"/>
              <a:t>It then uses that revision information to mimic a commit of the same to another repository. Neither repository needs to be locally accessible to the machine on which </a:t>
            </a:r>
            <a:r>
              <a:rPr lang="en-US" b="1" dirty="0" err="1" smtClean="0"/>
              <a:t>svnsync</a:t>
            </a:r>
            <a:r>
              <a:rPr lang="en-US" dirty="0" smtClean="0"/>
              <a:t> is running—its parameters are repository URLs, and it does all its work through Subversion's Repository Access (RA) interfaces. 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0" y="6087688"/>
            <a:ext cx="8001000" cy="30777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r>
              <a:rPr lang="en-US" sz="1400" dirty="0"/>
              <a:t>http://svnbook.red-bean.com/en/1.5/svn.reposadmin.maint.html#svn.reposadmin.maint.replication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SvnSync</a:t>
            </a:r>
            <a:r>
              <a:rPr lang="en-US" dirty="0" smtClean="0"/>
              <a:t> illustrated</a:t>
            </a:r>
            <a:endParaRPr lang="en-US" dirty="0"/>
          </a:p>
        </p:txBody>
      </p:sp>
      <p:pic>
        <p:nvPicPr>
          <p:cNvPr id="1026" name="Picture 2" descr="C:\Program Files (x86)\Microsoft Office\MEDIA\CAGCAT10\j0195384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1" y="2590801"/>
            <a:ext cx="2002841" cy="2044651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2128" t="1317" r="2128" b="40263"/>
          <a:stretch>
            <a:fillRect/>
          </a:stretch>
        </p:blipFill>
        <p:spPr bwMode="auto">
          <a:xfrm>
            <a:off x="5503026" y="2133600"/>
            <a:ext cx="2541270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  <p:sp>
        <p:nvSpPr>
          <p:cNvPr id="10" name="TextBox 9"/>
          <p:cNvSpPr txBox="1"/>
          <p:nvPr/>
        </p:nvSpPr>
        <p:spPr>
          <a:xfrm>
            <a:off x="228600" y="1295401"/>
            <a:ext cx="6250044" cy="92333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marL="0" lvl="1"/>
            <a:r>
              <a:rPr lang="en-US" b="1" dirty="0" smtClean="0"/>
              <a:t>All </a:t>
            </a:r>
            <a:r>
              <a:rPr lang="en-US" b="1" dirty="0" err="1" smtClean="0"/>
              <a:t>SvnSync</a:t>
            </a:r>
            <a:r>
              <a:rPr lang="en-US" b="1" dirty="0" smtClean="0"/>
              <a:t> requires is read access to the source repository and </a:t>
            </a:r>
          </a:p>
          <a:p>
            <a:pPr marL="0" lvl="1"/>
            <a:r>
              <a:rPr lang="en-US" b="1" dirty="0" smtClean="0"/>
              <a:t>read/write access to the destination repository.</a:t>
            </a:r>
          </a:p>
          <a:p>
            <a:endParaRPr lang="en-US" dirty="0"/>
          </a:p>
        </p:txBody>
      </p:sp>
      <p:sp>
        <p:nvSpPr>
          <p:cNvPr id="1030" name="computr1"/>
          <p:cNvSpPr>
            <a:spLocks noEditPoints="1" noChangeArrowheads="1"/>
          </p:cNvSpPr>
          <p:nvPr/>
        </p:nvSpPr>
        <p:spPr bwMode="auto">
          <a:xfrm>
            <a:off x="5029200" y="1905000"/>
            <a:ext cx="3505200" cy="3505200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chemeClr val="bg1">
              <a:lumMod val="8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scene3d>
            <a:camera prst="orthographicFront"/>
            <a:lightRig rig="soft" dir="t">
              <a:rot lat="0" lon="0" rev="3600000"/>
            </a:lightRig>
          </a:scene3d>
          <a:sp3d prstMaterial="metal"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14400" y="4953000"/>
            <a:ext cx="2551083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b="1" dirty="0" smtClean="0"/>
              <a:t>Local </a:t>
            </a:r>
            <a:r>
              <a:rPr lang="en-US" b="1" dirty="0"/>
              <a:t>/</a:t>
            </a:r>
            <a:r>
              <a:rPr lang="en-US" b="1" dirty="0" smtClean="0"/>
              <a:t>Source Repository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638800" y="4953000"/>
            <a:ext cx="2371483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b="1" dirty="0" smtClean="0"/>
              <a:t>Destination Repository</a:t>
            </a:r>
            <a:endParaRPr lang="en-US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516</TotalTime>
  <Words>728</Words>
  <Application>Microsoft Office PowerPoint</Application>
  <PresentationFormat>On-screen Show (4:3)</PresentationFormat>
  <Paragraphs>265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Opulent</vt:lpstr>
      <vt:lpstr>ePTS Diagram </vt:lpstr>
      <vt:lpstr>Process Flow</vt:lpstr>
      <vt:lpstr>ABC’s of ePTS Architecture</vt:lpstr>
      <vt:lpstr>Architecture Portion State Machine Design</vt:lpstr>
      <vt:lpstr>Development Project Plan   Work Breakdown Schedule</vt:lpstr>
      <vt:lpstr>BlueStacks – Android Emulator</vt:lpstr>
      <vt:lpstr>PC Based PDF Document Construction</vt:lpstr>
      <vt:lpstr>Repository Replication via svnsync</vt:lpstr>
      <vt:lpstr>SvnSync illustrated</vt:lpstr>
      <vt:lpstr>Data to the Cloud  Enclave Manager</vt:lpstr>
      <vt:lpstr>Back Up           State             Clock</vt:lpstr>
      <vt:lpstr>FED – </vt:lpstr>
      <vt:lpstr>ePTS Process Overview (Low Level) </vt:lpstr>
      <vt:lpstr>Slide 14</vt:lpstr>
    </vt:vector>
  </TitlesOfParts>
  <Company>United States Army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Admin vs. AIT</dc:title>
  <dc:creator>Corinne Delaney</dc:creator>
  <cp:lastModifiedBy>Corinne Delaney</cp:lastModifiedBy>
  <cp:revision>49</cp:revision>
  <dcterms:created xsi:type="dcterms:W3CDTF">2013-12-17T14:00:26Z</dcterms:created>
  <dcterms:modified xsi:type="dcterms:W3CDTF">2014-01-08T15:02:37Z</dcterms:modified>
</cp:coreProperties>
</file>