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8" r:id="rId2"/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1/8/2014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97408-95D1-4C31-BD23-7570C2F4508D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25407-25FA-4A21-95CA-825DEA73E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97408-95D1-4C31-BD23-7570C2F4508D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25407-25FA-4A21-95CA-825DEA73E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97408-95D1-4C31-BD23-7570C2F4508D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25407-25FA-4A21-95CA-825DEA73E8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97408-95D1-4C31-BD23-7570C2F4508D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25407-25FA-4A21-95CA-825DEA73E8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897408-95D1-4C31-BD23-7570C2F4508D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25407-25FA-4A21-95CA-825DEA73E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A897408-95D1-4C31-BD23-7570C2F4508D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25407-25FA-4A21-95CA-825DEA73E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1/8/2014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A897408-95D1-4C31-BD23-7570C2F4508D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F225407-25FA-4A21-95CA-825DEA73E8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W3 School Break-down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3" descr="img_height.gi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/>
          </a:blip>
          <a:stretch>
            <a:fillRect/>
          </a:stretch>
        </p:blipFill>
        <p:spPr>
          <a:xfrm>
            <a:off x="381000" y="1676400"/>
            <a:ext cx="8482966" cy="464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95600" y="1752600"/>
            <a:ext cx="1752600" cy="40011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Jquery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Mobile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2183478"/>
            <a:ext cx="152400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Activity Log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5600" y="2743200"/>
            <a:ext cx="2019300" cy="40011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Button bar menu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2635" y="3505200"/>
            <a:ext cx="1219200" cy="40011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Text Field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43800" y="3810000"/>
            <a:ext cx="1600200" cy="400110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Sam’s Link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Shape 55"/>
          <p:cNvCxnSpPr/>
          <p:nvPr/>
        </p:nvCxnSpPr>
        <p:spPr>
          <a:xfrm flipH="1" flipV="1">
            <a:off x="3352800" y="6019800"/>
            <a:ext cx="2438400" cy="12989"/>
          </a:xfrm>
          <a:prstGeom prst="straightConnector1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111860" y="3445934"/>
            <a:ext cx="651140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3.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54577" y="1109132"/>
            <a:ext cx="553357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1.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pic>
        <p:nvPicPr>
          <p:cNvPr id="6" name="Content Placeholder 5" descr="hand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-114549" y="2019549"/>
            <a:ext cx="4648698" cy="45720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Rules of Thumb – W3 School</a:t>
            </a:r>
            <a:endParaRPr lang="en-US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1219200"/>
            <a:ext cx="3505200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err="1" smtClean="0"/>
              <a:t>jQuery</a:t>
            </a:r>
            <a:r>
              <a:rPr lang="en-US" sz="1600" b="1" dirty="0" smtClean="0"/>
              <a:t> – JavaScript Library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510866" y="2586115"/>
            <a:ext cx="1371600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00" b="1" dirty="0" smtClean="0"/>
              <a:t>Activity Log</a:t>
            </a:r>
            <a:endParaRPr lang="en-US" sz="1600" b="1" dirty="0"/>
          </a:p>
        </p:txBody>
      </p:sp>
      <p:cxnSp>
        <p:nvCxnSpPr>
          <p:cNvPr id="42" name="Shape 41"/>
          <p:cNvCxnSpPr>
            <a:endCxn id="7" idx="2"/>
          </p:cNvCxnSpPr>
          <p:nvPr/>
        </p:nvCxnSpPr>
        <p:spPr>
          <a:xfrm flipV="1">
            <a:off x="2667000" y="1557754"/>
            <a:ext cx="3276600" cy="956848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44"/>
          <p:cNvCxnSpPr>
            <a:endCxn id="18" idx="2"/>
          </p:cNvCxnSpPr>
          <p:nvPr/>
        </p:nvCxnSpPr>
        <p:spPr>
          <a:xfrm flipV="1">
            <a:off x="3962400" y="2924669"/>
            <a:ext cx="3234266" cy="909715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919693" y="2357102"/>
            <a:ext cx="633507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2.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cxnSp>
        <p:nvCxnSpPr>
          <p:cNvPr id="56" name="Shape 55"/>
          <p:cNvCxnSpPr/>
          <p:nvPr/>
        </p:nvCxnSpPr>
        <p:spPr>
          <a:xfrm flipH="1">
            <a:off x="4343400" y="4563533"/>
            <a:ext cx="3733800" cy="0"/>
          </a:xfrm>
          <a:prstGeom prst="straightConnector1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315200" y="4305864"/>
            <a:ext cx="1828800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00" b="1" dirty="0" err="1" smtClean="0"/>
              <a:t>Buttonbar</a:t>
            </a:r>
            <a:r>
              <a:rPr lang="en-US" sz="1600" b="1" dirty="0" smtClean="0"/>
              <a:t> menu</a:t>
            </a:r>
            <a:endParaRPr lang="en-US" sz="1600" b="1" dirty="0"/>
          </a:p>
        </p:txBody>
      </p:sp>
      <p:cxnSp>
        <p:nvCxnSpPr>
          <p:cNvPr id="75" name="Shape 55"/>
          <p:cNvCxnSpPr/>
          <p:nvPr/>
        </p:nvCxnSpPr>
        <p:spPr>
          <a:xfrm flipH="1">
            <a:off x="3810000" y="5384799"/>
            <a:ext cx="3733800" cy="0"/>
          </a:xfrm>
          <a:prstGeom prst="straightConnector1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510866" y="5203330"/>
            <a:ext cx="1371600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00" b="1" dirty="0" smtClean="0"/>
              <a:t>Text field</a:t>
            </a:r>
            <a:endParaRPr lang="en-US" sz="16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5935133" y="4973303"/>
            <a:ext cx="651140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4.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90650" y="5667570"/>
            <a:ext cx="655949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5.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495800" y="5905843"/>
            <a:ext cx="1371600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00" b="1" dirty="0" smtClean="0"/>
              <a:t>Sam’s link</a:t>
            </a:r>
            <a:endParaRPr lang="en-US" sz="1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Shape 55"/>
          <p:cNvCxnSpPr/>
          <p:nvPr/>
        </p:nvCxnSpPr>
        <p:spPr>
          <a:xfrm flipH="1" flipV="1">
            <a:off x="3352800" y="6019800"/>
            <a:ext cx="2438400" cy="12989"/>
          </a:xfrm>
          <a:prstGeom prst="straightConnector1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111860" y="3445934"/>
            <a:ext cx="651140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3.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54577" y="1109132"/>
            <a:ext cx="553357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1.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pic>
        <p:nvPicPr>
          <p:cNvPr id="6" name="Content Placeholder 5" descr="hand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400000">
            <a:off x="-114549" y="2019549"/>
            <a:ext cx="4648698" cy="45720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Rules of Thumb</a:t>
            </a:r>
            <a:endParaRPr lang="en-US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1219200"/>
            <a:ext cx="3200400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/>
              <a:t>Wiki – What is Simplest </a:t>
            </a:r>
            <a:r>
              <a:rPr lang="en-US" sz="1600" b="1" dirty="0"/>
              <a:t>T</a:t>
            </a:r>
            <a:r>
              <a:rPr lang="en-US" sz="1600" b="1" dirty="0" smtClean="0"/>
              <a:t>hing </a:t>
            </a:r>
          </a:p>
          <a:p>
            <a:r>
              <a:rPr lang="en-US" sz="1600" b="1" dirty="0" smtClean="0"/>
              <a:t>that could Possibly Work?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510866" y="2462784"/>
            <a:ext cx="1371600" cy="58521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600" b="1" dirty="0" smtClean="0"/>
              <a:t>Always Works</a:t>
            </a:r>
            <a:endParaRPr lang="en-US" sz="1600" b="1" dirty="0"/>
          </a:p>
        </p:txBody>
      </p:sp>
      <p:cxnSp>
        <p:nvCxnSpPr>
          <p:cNvPr id="42" name="Shape 41"/>
          <p:cNvCxnSpPr>
            <a:endCxn id="7" idx="2"/>
          </p:cNvCxnSpPr>
          <p:nvPr/>
        </p:nvCxnSpPr>
        <p:spPr>
          <a:xfrm flipV="1">
            <a:off x="2667000" y="1803975"/>
            <a:ext cx="3124200" cy="710626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hape 44"/>
          <p:cNvCxnSpPr/>
          <p:nvPr/>
        </p:nvCxnSpPr>
        <p:spPr>
          <a:xfrm flipV="1">
            <a:off x="3962400" y="2971800"/>
            <a:ext cx="3183466" cy="862584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919693" y="2357102"/>
            <a:ext cx="633507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2.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cxnSp>
        <p:nvCxnSpPr>
          <p:cNvPr id="56" name="Shape 55"/>
          <p:cNvCxnSpPr/>
          <p:nvPr/>
        </p:nvCxnSpPr>
        <p:spPr>
          <a:xfrm flipH="1">
            <a:off x="4343400" y="4563533"/>
            <a:ext cx="3733800" cy="0"/>
          </a:xfrm>
          <a:prstGeom prst="straightConnector1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543800" y="4182533"/>
            <a:ext cx="1600200" cy="58521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00" b="1" dirty="0" smtClean="0"/>
              <a:t>Show Then Tell</a:t>
            </a:r>
            <a:endParaRPr lang="en-US" sz="1600" b="1" dirty="0"/>
          </a:p>
        </p:txBody>
      </p:sp>
      <p:cxnSp>
        <p:nvCxnSpPr>
          <p:cNvPr id="75" name="Shape 55"/>
          <p:cNvCxnSpPr/>
          <p:nvPr/>
        </p:nvCxnSpPr>
        <p:spPr>
          <a:xfrm flipH="1">
            <a:off x="3810000" y="5384799"/>
            <a:ext cx="3733800" cy="0"/>
          </a:xfrm>
          <a:prstGeom prst="straightConnector1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510866" y="5079999"/>
            <a:ext cx="1371600" cy="58521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00" b="1" dirty="0" smtClean="0"/>
              <a:t>Use the Source</a:t>
            </a:r>
            <a:endParaRPr lang="en-US" sz="16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5935133" y="4973303"/>
            <a:ext cx="651140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4.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90650" y="5667570"/>
            <a:ext cx="655949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itchFamily="34" charset="0"/>
              </a:rPr>
              <a:t>5.</a:t>
            </a:r>
            <a:endParaRPr lang="en-US" sz="5100" dirty="0">
              <a:solidFill>
                <a:schemeClr val="accent1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495800" y="5782733"/>
            <a:ext cx="1371600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00" b="1" dirty="0" smtClean="0"/>
              <a:t>Move the House</a:t>
            </a:r>
            <a:endParaRPr lang="en-US" sz="1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</TotalTime>
  <Words>77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W3 School Break-down</vt:lpstr>
      <vt:lpstr>Rules of Thumb – W3 School</vt:lpstr>
      <vt:lpstr>Rules of Thumb</vt:lpstr>
    </vt:vector>
  </TitlesOfParts>
  <Company>United States Army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Rules of Thumb</dc:title>
  <dc:creator>Corinne Delaney</dc:creator>
  <cp:lastModifiedBy>Corinne Delaney</cp:lastModifiedBy>
  <cp:revision>20</cp:revision>
  <dcterms:created xsi:type="dcterms:W3CDTF">2014-01-02T20:09:51Z</dcterms:created>
  <dcterms:modified xsi:type="dcterms:W3CDTF">2014-01-08T15:40:07Z</dcterms:modified>
</cp:coreProperties>
</file>